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7"/>
  </p:notesMasterIdLst>
  <p:handoutMasterIdLst>
    <p:handoutMasterId r:id="rId18"/>
  </p:handoutMasterIdLst>
  <p:sldIdLst>
    <p:sldId id="261" r:id="rId2"/>
    <p:sldId id="319" r:id="rId3"/>
    <p:sldId id="317" r:id="rId4"/>
    <p:sldId id="264" r:id="rId5"/>
    <p:sldId id="283" r:id="rId6"/>
    <p:sldId id="284" r:id="rId7"/>
    <p:sldId id="312" r:id="rId8"/>
    <p:sldId id="291" r:id="rId9"/>
    <p:sldId id="293" r:id="rId10"/>
    <p:sldId id="292" r:id="rId11"/>
    <p:sldId id="294" r:id="rId12"/>
    <p:sldId id="309" r:id="rId13"/>
    <p:sldId id="313" r:id="rId14"/>
    <p:sldId id="315" r:id="rId15"/>
    <p:sldId id="316" r:id="rId16"/>
  </p:sldIdLst>
  <p:sldSz cx="9906000" cy="6858000" type="A4"/>
  <p:notesSz cx="6888163" cy="10018713"/>
  <p:defaultTextStyle>
    <a:defPPr>
      <a:defRPr lang="ja-JP"/>
    </a:defPPr>
    <a:lvl1pPr marL="0" algn="l" defTabSz="802803" rtl="0" eaLnBrk="1" latinLnBrk="0" hangingPunct="1">
      <a:defRPr kumimoji="1" sz="1600" kern="1200">
        <a:solidFill>
          <a:schemeClr val="tx1"/>
        </a:solidFill>
        <a:latin typeface="+mn-lt"/>
        <a:ea typeface="+mn-ea"/>
        <a:cs typeface="+mn-cs"/>
      </a:defRPr>
    </a:lvl1pPr>
    <a:lvl2pPr marL="401402" algn="l" defTabSz="802803" rtl="0" eaLnBrk="1" latinLnBrk="0" hangingPunct="1">
      <a:defRPr kumimoji="1" sz="1600" kern="1200">
        <a:solidFill>
          <a:schemeClr val="tx1"/>
        </a:solidFill>
        <a:latin typeface="+mn-lt"/>
        <a:ea typeface="+mn-ea"/>
        <a:cs typeface="+mn-cs"/>
      </a:defRPr>
    </a:lvl2pPr>
    <a:lvl3pPr marL="802803" algn="l" defTabSz="802803" rtl="0" eaLnBrk="1" latinLnBrk="0" hangingPunct="1">
      <a:defRPr kumimoji="1" sz="1600" kern="1200">
        <a:solidFill>
          <a:schemeClr val="tx1"/>
        </a:solidFill>
        <a:latin typeface="+mn-lt"/>
        <a:ea typeface="+mn-ea"/>
        <a:cs typeface="+mn-cs"/>
      </a:defRPr>
    </a:lvl3pPr>
    <a:lvl4pPr marL="1204206" algn="l" defTabSz="802803" rtl="0" eaLnBrk="1" latinLnBrk="0" hangingPunct="1">
      <a:defRPr kumimoji="1" sz="1600" kern="1200">
        <a:solidFill>
          <a:schemeClr val="tx1"/>
        </a:solidFill>
        <a:latin typeface="+mn-lt"/>
        <a:ea typeface="+mn-ea"/>
        <a:cs typeface="+mn-cs"/>
      </a:defRPr>
    </a:lvl4pPr>
    <a:lvl5pPr marL="1605606" algn="l" defTabSz="802803" rtl="0" eaLnBrk="1" latinLnBrk="0" hangingPunct="1">
      <a:defRPr kumimoji="1" sz="1600" kern="1200">
        <a:solidFill>
          <a:schemeClr val="tx1"/>
        </a:solidFill>
        <a:latin typeface="+mn-lt"/>
        <a:ea typeface="+mn-ea"/>
        <a:cs typeface="+mn-cs"/>
      </a:defRPr>
    </a:lvl5pPr>
    <a:lvl6pPr marL="2007009" algn="l" defTabSz="802803" rtl="0" eaLnBrk="1" latinLnBrk="0" hangingPunct="1">
      <a:defRPr kumimoji="1" sz="1600" kern="1200">
        <a:solidFill>
          <a:schemeClr val="tx1"/>
        </a:solidFill>
        <a:latin typeface="+mn-lt"/>
        <a:ea typeface="+mn-ea"/>
        <a:cs typeface="+mn-cs"/>
      </a:defRPr>
    </a:lvl6pPr>
    <a:lvl7pPr marL="2408411" algn="l" defTabSz="802803" rtl="0" eaLnBrk="1" latinLnBrk="0" hangingPunct="1">
      <a:defRPr kumimoji="1" sz="1600" kern="1200">
        <a:solidFill>
          <a:schemeClr val="tx1"/>
        </a:solidFill>
        <a:latin typeface="+mn-lt"/>
        <a:ea typeface="+mn-ea"/>
        <a:cs typeface="+mn-cs"/>
      </a:defRPr>
    </a:lvl7pPr>
    <a:lvl8pPr marL="2809814" algn="l" defTabSz="802803" rtl="0" eaLnBrk="1" latinLnBrk="0" hangingPunct="1">
      <a:defRPr kumimoji="1" sz="1600" kern="1200">
        <a:solidFill>
          <a:schemeClr val="tx1"/>
        </a:solidFill>
        <a:latin typeface="+mn-lt"/>
        <a:ea typeface="+mn-ea"/>
        <a:cs typeface="+mn-cs"/>
      </a:defRPr>
    </a:lvl8pPr>
    <a:lvl9pPr marL="3211215" algn="l" defTabSz="802803" rtl="0" eaLnBrk="1" latinLnBrk="0" hangingPunct="1">
      <a:defRPr kumimoji="1"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74" userDrawn="1">
          <p15:clr>
            <a:srgbClr val="A4A3A4"/>
          </p15:clr>
        </p15:guide>
        <p15:guide id="2" pos="3846" userDrawn="1">
          <p15:clr>
            <a:srgbClr val="A4A3A4"/>
          </p15:clr>
        </p15:guide>
        <p15:guide id="3" orient="horz" pos="2154">
          <p15:clr>
            <a:srgbClr val="A4A3A4"/>
          </p15:clr>
        </p15:guide>
        <p15:guide id="4"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FF0000"/>
    <a:srgbClr val="FF9933"/>
    <a:srgbClr val="DEFBFF"/>
    <a:srgbClr val="DEE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92" autoAdjust="0"/>
    <p:restoredTop sz="94660"/>
  </p:normalViewPr>
  <p:slideViewPr>
    <p:cSldViewPr snapToGrid="0" showGuides="1">
      <p:cViewPr varScale="1">
        <p:scale>
          <a:sx n="114" d="100"/>
          <a:sy n="114" d="100"/>
        </p:scale>
        <p:origin x="1584" y="96"/>
      </p:cViewPr>
      <p:guideLst>
        <p:guide orient="horz" pos="2674"/>
        <p:guide pos="3846"/>
        <p:guide orient="horz" pos="2154"/>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84761" cy="502338"/>
          </a:xfrm>
          <a:prstGeom prst="rect">
            <a:avLst/>
          </a:prstGeom>
        </p:spPr>
        <p:txBody>
          <a:bodyPr vert="horz" lIns="92303" tIns="46151" rIns="92303" bIns="4615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1203" y="2"/>
            <a:ext cx="2985861" cy="502338"/>
          </a:xfrm>
          <a:prstGeom prst="rect">
            <a:avLst/>
          </a:prstGeom>
        </p:spPr>
        <p:txBody>
          <a:bodyPr vert="horz" lIns="92303" tIns="46151" rIns="92303" bIns="46151" rtlCol="0"/>
          <a:lstStyle>
            <a:lvl1pPr algn="r">
              <a:defRPr sz="1200"/>
            </a:lvl1pPr>
          </a:lstStyle>
          <a:p>
            <a:fld id="{23EFD485-C119-4740-996D-8CCE8D97CB2B}" type="datetimeFigureOut">
              <a:rPr kumimoji="1" lang="ja-JP" altLang="en-US" smtClean="0"/>
              <a:t>2023/6/20</a:t>
            </a:fld>
            <a:endParaRPr kumimoji="1" lang="ja-JP" altLang="en-US"/>
          </a:p>
        </p:txBody>
      </p:sp>
      <p:sp>
        <p:nvSpPr>
          <p:cNvPr id="4" name="フッター プレースホルダー 3"/>
          <p:cNvSpPr>
            <a:spLocks noGrp="1"/>
          </p:cNvSpPr>
          <p:nvPr>
            <p:ph type="ftr" sz="quarter" idx="2"/>
          </p:nvPr>
        </p:nvSpPr>
        <p:spPr>
          <a:xfrm>
            <a:off x="0" y="9516377"/>
            <a:ext cx="2984761" cy="502337"/>
          </a:xfrm>
          <a:prstGeom prst="rect">
            <a:avLst/>
          </a:prstGeom>
        </p:spPr>
        <p:txBody>
          <a:bodyPr vert="horz" lIns="92303" tIns="46151" rIns="92303" bIns="4615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1203" y="9516377"/>
            <a:ext cx="2985861" cy="502337"/>
          </a:xfrm>
          <a:prstGeom prst="rect">
            <a:avLst/>
          </a:prstGeom>
        </p:spPr>
        <p:txBody>
          <a:bodyPr vert="horz" lIns="92303" tIns="46151" rIns="92303" bIns="46151" rtlCol="0" anchor="b"/>
          <a:lstStyle>
            <a:lvl1pPr algn="r">
              <a:defRPr sz="1200"/>
            </a:lvl1pPr>
          </a:lstStyle>
          <a:p>
            <a:fld id="{68220E10-B471-42B1-A6BD-56FE19487C2A}" type="slidenum">
              <a:rPr kumimoji="1" lang="ja-JP" altLang="en-US" smtClean="0"/>
              <a:t>‹#›</a:t>
            </a:fld>
            <a:endParaRPr kumimoji="1" lang="ja-JP" altLang="en-US"/>
          </a:p>
        </p:txBody>
      </p:sp>
    </p:spTree>
    <p:extLst>
      <p:ext uri="{BB962C8B-B14F-4D97-AF65-F5344CB8AC3E}">
        <p14:creationId xmlns:p14="http://schemas.microsoft.com/office/powerpoint/2010/main" val="941288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84761" cy="500002"/>
          </a:xfrm>
          <a:prstGeom prst="rect">
            <a:avLst/>
          </a:prstGeom>
        </p:spPr>
        <p:txBody>
          <a:bodyPr vert="horz" lIns="92303" tIns="46151" rIns="92303" bIns="461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203" y="1"/>
            <a:ext cx="2985861" cy="500002"/>
          </a:xfrm>
          <a:prstGeom prst="rect">
            <a:avLst/>
          </a:prstGeom>
        </p:spPr>
        <p:txBody>
          <a:bodyPr vert="horz" lIns="92303" tIns="46151" rIns="92303" bIns="46151" rtlCol="0"/>
          <a:lstStyle>
            <a:lvl1pPr algn="r">
              <a:defRPr sz="1200"/>
            </a:lvl1pPr>
          </a:lstStyle>
          <a:p>
            <a:fld id="{EE2D40EB-65C4-492B-B29A-F7A70375650D}" type="datetimeFigureOut">
              <a:rPr kumimoji="1" lang="ja-JP" altLang="en-US" smtClean="0"/>
              <a:t>2023/6/20</a:t>
            </a:fld>
            <a:endParaRPr kumimoji="1" lang="ja-JP" altLang="en-US"/>
          </a:p>
        </p:txBody>
      </p:sp>
      <p:sp>
        <p:nvSpPr>
          <p:cNvPr id="4" name="スライド イメージ プレースホルダー 3"/>
          <p:cNvSpPr>
            <a:spLocks noGrp="1" noRot="1" noChangeAspect="1"/>
          </p:cNvSpPr>
          <p:nvPr>
            <p:ph type="sldImg" idx="2"/>
          </p:nvPr>
        </p:nvSpPr>
        <p:spPr>
          <a:xfrm>
            <a:off x="731838" y="752475"/>
            <a:ext cx="5424487" cy="3756025"/>
          </a:xfrm>
          <a:prstGeom prst="rect">
            <a:avLst/>
          </a:prstGeom>
          <a:noFill/>
          <a:ln w="12700">
            <a:solidFill>
              <a:prstClr val="black"/>
            </a:solidFill>
          </a:ln>
        </p:spPr>
        <p:txBody>
          <a:bodyPr vert="horz" lIns="92303" tIns="46151" rIns="92303" bIns="46151" rtlCol="0" anchor="ctr"/>
          <a:lstStyle/>
          <a:p>
            <a:endParaRPr lang="ja-JP" altLang="en-US"/>
          </a:p>
        </p:txBody>
      </p:sp>
      <p:sp>
        <p:nvSpPr>
          <p:cNvPr id="5" name="ノート プレースホルダー 4"/>
          <p:cNvSpPr>
            <a:spLocks noGrp="1"/>
          </p:cNvSpPr>
          <p:nvPr>
            <p:ph type="body" sz="quarter" idx="3"/>
          </p:nvPr>
        </p:nvSpPr>
        <p:spPr>
          <a:xfrm>
            <a:off x="688707" y="4759357"/>
            <a:ext cx="5510751" cy="4507019"/>
          </a:xfrm>
          <a:prstGeom prst="rect">
            <a:avLst/>
          </a:prstGeom>
        </p:spPr>
        <p:txBody>
          <a:bodyPr vert="horz" lIns="92303" tIns="46151" rIns="92303" bIns="4615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377"/>
            <a:ext cx="2984761" cy="500002"/>
          </a:xfrm>
          <a:prstGeom prst="rect">
            <a:avLst/>
          </a:prstGeom>
        </p:spPr>
        <p:txBody>
          <a:bodyPr vert="horz" lIns="92303" tIns="46151" rIns="92303" bIns="461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203" y="9516377"/>
            <a:ext cx="2985861" cy="500002"/>
          </a:xfrm>
          <a:prstGeom prst="rect">
            <a:avLst/>
          </a:prstGeom>
        </p:spPr>
        <p:txBody>
          <a:bodyPr vert="horz" lIns="92303" tIns="46151" rIns="92303" bIns="46151" rtlCol="0" anchor="b"/>
          <a:lstStyle>
            <a:lvl1pPr algn="r">
              <a:defRPr sz="1200"/>
            </a:lvl1pPr>
          </a:lstStyle>
          <a:p>
            <a:fld id="{8DCD9603-29B5-4A95-B60E-C836D85DC8AE}" type="slidenum">
              <a:rPr kumimoji="1" lang="ja-JP" altLang="en-US" smtClean="0"/>
              <a:t>‹#›</a:t>
            </a:fld>
            <a:endParaRPr kumimoji="1" lang="ja-JP" altLang="en-US"/>
          </a:p>
        </p:txBody>
      </p:sp>
    </p:spTree>
    <p:extLst>
      <p:ext uri="{BB962C8B-B14F-4D97-AF65-F5344CB8AC3E}">
        <p14:creationId xmlns:p14="http://schemas.microsoft.com/office/powerpoint/2010/main" val="182766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4"/>
            <a:ext cx="7429500" cy="2387600"/>
          </a:xfrm>
        </p:spPr>
        <p:txBody>
          <a:bodyPr anchor="b"/>
          <a:lstStyle>
            <a:lvl1pPr algn="ctr">
              <a:defRPr sz="53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9"/>
            <a:ext cx="7429500" cy="1655762"/>
          </a:xfrm>
        </p:spPr>
        <p:txBody>
          <a:bodyPr/>
          <a:lstStyle>
            <a:lvl1pPr marL="0" indent="0" algn="ctr">
              <a:buNone/>
              <a:defRPr sz="2100"/>
            </a:lvl1pPr>
            <a:lvl2pPr marL="402339" indent="0" algn="ctr">
              <a:buNone/>
              <a:defRPr sz="1800"/>
            </a:lvl2pPr>
            <a:lvl3pPr marL="804677" indent="0" algn="ctr">
              <a:buNone/>
              <a:defRPr sz="1600"/>
            </a:lvl3pPr>
            <a:lvl4pPr marL="1207016" indent="0" algn="ctr">
              <a:buNone/>
              <a:defRPr sz="1400"/>
            </a:lvl4pPr>
            <a:lvl5pPr marL="1609354" indent="0" algn="ctr">
              <a:buNone/>
              <a:defRPr sz="1400"/>
            </a:lvl5pPr>
            <a:lvl6pPr marL="2011694" indent="0" algn="ctr">
              <a:buNone/>
              <a:defRPr sz="1400"/>
            </a:lvl6pPr>
            <a:lvl7pPr marL="2414032" indent="0" algn="ctr">
              <a:buNone/>
              <a:defRPr sz="1400"/>
            </a:lvl7pPr>
            <a:lvl8pPr marL="2816371" indent="0" algn="ctr">
              <a:buNone/>
              <a:defRPr sz="1400"/>
            </a:lvl8pPr>
            <a:lvl9pPr marL="3218709" indent="0" algn="ctr">
              <a:buNone/>
              <a:defRPr sz="14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C55BD95-BD47-449B-9022-91230D1A04A7}" type="datetime1">
              <a:rPr kumimoji="1" lang="en-US" altLang="ja-JP" smtClean="0"/>
              <a:t>6/20/2023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F841B6-BDF4-4689-ABA5-BAD25A76D726}" type="slidenum">
              <a:rPr kumimoji="1" lang="ja-JP" altLang="en-US" smtClean="0"/>
              <a:t>‹#›</a:t>
            </a:fld>
            <a:endParaRPr kumimoji="1" lang="ja-JP" altLang="en-US"/>
          </a:p>
        </p:txBody>
      </p:sp>
    </p:spTree>
    <p:extLst>
      <p:ext uri="{BB962C8B-B14F-4D97-AF65-F5344CB8AC3E}">
        <p14:creationId xmlns:p14="http://schemas.microsoft.com/office/powerpoint/2010/main" val="196616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EB74E0-022A-48FB-BC5B-1816989FDB64}" type="datetime1">
              <a:rPr kumimoji="1" lang="en-US" altLang="ja-JP" smtClean="0"/>
              <a:t>6/20/2023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F841B6-BDF4-4689-ABA5-BAD25A76D726}" type="slidenum">
              <a:rPr kumimoji="1" lang="ja-JP" altLang="en-US" smtClean="0"/>
              <a:t>‹#›</a:t>
            </a:fld>
            <a:endParaRPr kumimoji="1" lang="ja-JP" altLang="en-US"/>
          </a:p>
        </p:txBody>
      </p:sp>
    </p:spTree>
    <p:extLst>
      <p:ext uri="{BB962C8B-B14F-4D97-AF65-F5344CB8AC3E}">
        <p14:creationId xmlns:p14="http://schemas.microsoft.com/office/powerpoint/2010/main" val="91959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0" y="365125"/>
            <a:ext cx="2135982"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DB40E2-39CA-4F7C-A5BD-C81556AB1493}" type="datetime1">
              <a:rPr kumimoji="1" lang="en-US" altLang="ja-JP" smtClean="0"/>
              <a:t>6/20/2023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F841B6-BDF4-4689-ABA5-BAD25A76D726}" type="slidenum">
              <a:rPr kumimoji="1" lang="ja-JP" altLang="en-US" smtClean="0"/>
              <a:t>‹#›</a:t>
            </a:fld>
            <a:endParaRPr kumimoji="1" lang="ja-JP" altLang="en-US"/>
          </a:p>
        </p:txBody>
      </p:sp>
    </p:spTree>
    <p:extLst>
      <p:ext uri="{BB962C8B-B14F-4D97-AF65-F5344CB8AC3E}">
        <p14:creationId xmlns:p14="http://schemas.microsoft.com/office/powerpoint/2010/main" val="105900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ACF1DF-5698-4870-A383-68ABAC629CD6}" type="datetime1">
              <a:rPr kumimoji="1" lang="en-US" altLang="ja-JP" smtClean="0"/>
              <a:t>6/20/2023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F841B6-BDF4-4689-ABA5-BAD25A76D726}" type="slidenum">
              <a:rPr kumimoji="1" lang="ja-JP" altLang="en-US" smtClean="0"/>
              <a:t>‹#›</a:t>
            </a:fld>
            <a:endParaRPr kumimoji="1" lang="ja-JP" altLang="en-US"/>
          </a:p>
        </p:txBody>
      </p:sp>
    </p:spTree>
    <p:extLst>
      <p:ext uri="{BB962C8B-B14F-4D97-AF65-F5344CB8AC3E}">
        <p14:creationId xmlns:p14="http://schemas.microsoft.com/office/powerpoint/2010/main" val="143147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9"/>
            <a:ext cx="8543925" cy="2852737"/>
          </a:xfrm>
        </p:spPr>
        <p:txBody>
          <a:bodyPr anchor="b"/>
          <a:lstStyle>
            <a:lvl1pPr>
              <a:defRPr sz="53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3"/>
            <a:ext cx="8543925" cy="1500187"/>
          </a:xfrm>
        </p:spPr>
        <p:txBody>
          <a:bodyPr/>
          <a:lstStyle>
            <a:lvl1pPr marL="0" indent="0">
              <a:buNone/>
              <a:defRPr sz="2100">
                <a:solidFill>
                  <a:schemeClr val="tx1">
                    <a:tint val="75000"/>
                  </a:schemeClr>
                </a:solidFill>
              </a:defRPr>
            </a:lvl1pPr>
            <a:lvl2pPr marL="402339" indent="0">
              <a:buNone/>
              <a:defRPr sz="1800">
                <a:solidFill>
                  <a:schemeClr val="tx1">
                    <a:tint val="75000"/>
                  </a:schemeClr>
                </a:solidFill>
              </a:defRPr>
            </a:lvl2pPr>
            <a:lvl3pPr marL="804677" indent="0">
              <a:buNone/>
              <a:defRPr sz="1600">
                <a:solidFill>
                  <a:schemeClr val="tx1">
                    <a:tint val="75000"/>
                  </a:schemeClr>
                </a:solidFill>
              </a:defRPr>
            </a:lvl3pPr>
            <a:lvl4pPr marL="1207016" indent="0">
              <a:buNone/>
              <a:defRPr sz="1400">
                <a:solidFill>
                  <a:schemeClr val="tx1">
                    <a:tint val="75000"/>
                  </a:schemeClr>
                </a:solidFill>
              </a:defRPr>
            </a:lvl4pPr>
            <a:lvl5pPr marL="1609354" indent="0">
              <a:buNone/>
              <a:defRPr sz="1400">
                <a:solidFill>
                  <a:schemeClr val="tx1">
                    <a:tint val="75000"/>
                  </a:schemeClr>
                </a:solidFill>
              </a:defRPr>
            </a:lvl5pPr>
            <a:lvl6pPr marL="2011694" indent="0">
              <a:buNone/>
              <a:defRPr sz="1400">
                <a:solidFill>
                  <a:schemeClr val="tx1">
                    <a:tint val="75000"/>
                  </a:schemeClr>
                </a:solidFill>
              </a:defRPr>
            </a:lvl6pPr>
            <a:lvl7pPr marL="2414032" indent="0">
              <a:buNone/>
              <a:defRPr sz="1400">
                <a:solidFill>
                  <a:schemeClr val="tx1">
                    <a:tint val="75000"/>
                  </a:schemeClr>
                </a:solidFill>
              </a:defRPr>
            </a:lvl7pPr>
            <a:lvl8pPr marL="2816371" indent="0">
              <a:buNone/>
              <a:defRPr sz="1400">
                <a:solidFill>
                  <a:schemeClr val="tx1">
                    <a:tint val="75000"/>
                  </a:schemeClr>
                </a:solidFill>
              </a:defRPr>
            </a:lvl8pPr>
            <a:lvl9pPr marL="3218709"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BCA9D25-C9AD-4304-A04A-C074010F7FCB}" type="datetime1">
              <a:rPr kumimoji="1" lang="en-US" altLang="ja-JP" smtClean="0"/>
              <a:t>6/20/2023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F841B6-BDF4-4689-ABA5-BAD25A76D726}" type="slidenum">
              <a:rPr kumimoji="1" lang="ja-JP" altLang="en-US" smtClean="0"/>
              <a:t>‹#›</a:t>
            </a:fld>
            <a:endParaRPr kumimoji="1" lang="ja-JP" altLang="en-US"/>
          </a:p>
        </p:txBody>
      </p:sp>
    </p:spTree>
    <p:extLst>
      <p:ext uri="{BB962C8B-B14F-4D97-AF65-F5344CB8AC3E}">
        <p14:creationId xmlns:p14="http://schemas.microsoft.com/office/powerpoint/2010/main" val="2174316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2"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D363DF3-A78D-4429-AE6D-E3868F4DD3B0}" type="datetime1">
              <a:rPr kumimoji="1" lang="en-US" altLang="ja-JP" smtClean="0"/>
              <a:t>6/20/2023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F841B6-BDF4-4689-ABA5-BAD25A76D726}" type="slidenum">
              <a:rPr kumimoji="1" lang="ja-JP" altLang="en-US" smtClean="0"/>
              <a:t>‹#›</a:t>
            </a:fld>
            <a:endParaRPr kumimoji="1" lang="ja-JP" altLang="en-US"/>
          </a:p>
        </p:txBody>
      </p:sp>
    </p:spTree>
    <p:extLst>
      <p:ext uri="{BB962C8B-B14F-4D97-AF65-F5344CB8AC3E}">
        <p14:creationId xmlns:p14="http://schemas.microsoft.com/office/powerpoint/2010/main" val="324250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2100" b="1"/>
            </a:lvl1pPr>
            <a:lvl2pPr marL="402339" indent="0">
              <a:buNone/>
              <a:defRPr sz="1800" b="1"/>
            </a:lvl2pPr>
            <a:lvl3pPr marL="804677" indent="0">
              <a:buNone/>
              <a:defRPr sz="1600" b="1"/>
            </a:lvl3pPr>
            <a:lvl4pPr marL="1207016" indent="0">
              <a:buNone/>
              <a:defRPr sz="1400" b="1"/>
            </a:lvl4pPr>
            <a:lvl5pPr marL="1609354" indent="0">
              <a:buNone/>
              <a:defRPr sz="1400" b="1"/>
            </a:lvl5pPr>
            <a:lvl6pPr marL="2011694" indent="0">
              <a:buNone/>
              <a:defRPr sz="1400" b="1"/>
            </a:lvl6pPr>
            <a:lvl7pPr marL="2414032" indent="0">
              <a:buNone/>
              <a:defRPr sz="1400" b="1"/>
            </a:lvl7pPr>
            <a:lvl8pPr marL="2816371" indent="0">
              <a:buNone/>
              <a:defRPr sz="1400" b="1"/>
            </a:lvl8pPr>
            <a:lvl9pPr marL="3218709" indent="0">
              <a:buNone/>
              <a:defRPr sz="1400" b="1"/>
            </a:lvl9pPr>
          </a:lstStyle>
          <a:p>
            <a:pPr lvl="0"/>
            <a:r>
              <a:rPr lang="ja-JP" altLang="en-US"/>
              <a:t>マスター テキストの書式設定</a:t>
            </a:r>
          </a:p>
        </p:txBody>
      </p:sp>
      <p:sp>
        <p:nvSpPr>
          <p:cNvPr id="4" name="Content Placeholder 3"/>
          <p:cNvSpPr>
            <a:spLocks noGrp="1"/>
          </p:cNvSpPr>
          <p:nvPr>
            <p:ph sz="half" idx="2"/>
          </p:nvPr>
        </p:nvSpPr>
        <p:spPr>
          <a:xfrm>
            <a:off x="682328"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100" b="1"/>
            </a:lvl1pPr>
            <a:lvl2pPr marL="402339" indent="0">
              <a:buNone/>
              <a:defRPr sz="1800" b="1"/>
            </a:lvl2pPr>
            <a:lvl3pPr marL="804677" indent="0">
              <a:buNone/>
              <a:defRPr sz="1600" b="1"/>
            </a:lvl3pPr>
            <a:lvl4pPr marL="1207016" indent="0">
              <a:buNone/>
              <a:defRPr sz="1400" b="1"/>
            </a:lvl4pPr>
            <a:lvl5pPr marL="1609354" indent="0">
              <a:buNone/>
              <a:defRPr sz="1400" b="1"/>
            </a:lvl5pPr>
            <a:lvl6pPr marL="2011694" indent="0">
              <a:buNone/>
              <a:defRPr sz="1400" b="1"/>
            </a:lvl6pPr>
            <a:lvl7pPr marL="2414032" indent="0">
              <a:buNone/>
              <a:defRPr sz="1400" b="1"/>
            </a:lvl7pPr>
            <a:lvl8pPr marL="2816371" indent="0">
              <a:buNone/>
              <a:defRPr sz="1400" b="1"/>
            </a:lvl8pPr>
            <a:lvl9pPr marL="3218709" indent="0">
              <a:buNone/>
              <a:defRPr sz="14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21A578-5EE0-4B57-8240-EAF26FDF6CA9}" type="datetime1">
              <a:rPr kumimoji="1" lang="en-US" altLang="ja-JP" smtClean="0"/>
              <a:t>6/20/2023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F841B6-BDF4-4689-ABA5-BAD25A76D726}" type="slidenum">
              <a:rPr kumimoji="1" lang="ja-JP" altLang="en-US" smtClean="0"/>
              <a:t>‹#›</a:t>
            </a:fld>
            <a:endParaRPr kumimoji="1" lang="ja-JP" altLang="en-US"/>
          </a:p>
        </p:txBody>
      </p:sp>
    </p:spTree>
    <p:extLst>
      <p:ext uri="{BB962C8B-B14F-4D97-AF65-F5344CB8AC3E}">
        <p14:creationId xmlns:p14="http://schemas.microsoft.com/office/powerpoint/2010/main" val="370561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0C069A-F8B2-4B24-ACA7-EF1BFF17DD3C}" type="datetime1">
              <a:rPr kumimoji="1" lang="en-US" altLang="ja-JP" smtClean="0"/>
              <a:t>6/20/2023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F841B6-BDF4-4689-ABA5-BAD25A76D726}" type="slidenum">
              <a:rPr kumimoji="1" lang="ja-JP" altLang="en-US" smtClean="0"/>
              <a:t>‹#›</a:t>
            </a:fld>
            <a:endParaRPr kumimoji="1" lang="ja-JP" altLang="en-US"/>
          </a:p>
        </p:txBody>
      </p:sp>
    </p:spTree>
    <p:extLst>
      <p:ext uri="{BB962C8B-B14F-4D97-AF65-F5344CB8AC3E}">
        <p14:creationId xmlns:p14="http://schemas.microsoft.com/office/powerpoint/2010/main" val="348126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15B97-ABA6-401E-9D9C-C97484412D12}" type="datetime1">
              <a:rPr lang="en-US" altLang="ja-JP" smtClean="0"/>
              <a:t>6/20/2023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2421"/>
            <a:ext cx="9906000" cy="785603"/>
          </a:xfrm>
          <a:prstGeom prst="rect">
            <a:avLst/>
          </a:prstGeom>
        </p:spPr>
      </p:pic>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
            <a:ext cx="9906000" cy="785603"/>
          </a:xfrm>
          <a:prstGeom prst="rect">
            <a:avLst/>
          </a:prstGeom>
        </p:spPr>
      </p:pic>
    </p:spTree>
    <p:extLst>
      <p:ext uri="{BB962C8B-B14F-4D97-AF65-F5344CB8AC3E}">
        <p14:creationId xmlns:p14="http://schemas.microsoft.com/office/powerpoint/2010/main" val="2572987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1"/>
            <a:ext cx="3194942" cy="1600200"/>
          </a:xfrm>
        </p:spPr>
        <p:txBody>
          <a:bodyPr anchor="b"/>
          <a:lstStyle>
            <a:lvl1pPr>
              <a:defRPr sz="28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1" y="987426"/>
            <a:ext cx="5014912" cy="487362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057400"/>
            <a:ext cx="3194942" cy="3811588"/>
          </a:xfrm>
        </p:spPr>
        <p:txBody>
          <a:bodyPr/>
          <a:lstStyle>
            <a:lvl1pPr marL="0" indent="0">
              <a:buNone/>
              <a:defRPr sz="1400"/>
            </a:lvl1pPr>
            <a:lvl2pPr marL="402339" indent="0">
              <a:buNone/>
              <a:defRPr sz="1200"/>
            </a:lvl2pPr>
            <a:lvl3pPr marL="804677" indent="0">
              <a:buNone/>
              <a:defRPr sz="1100"/>
            </a:lvl3pPr>
            <a:lvl4pPr marL="1207016" indent="0">
              <a:buNone/>
              <a:defRPr sz="900"/>
            </a:lvl4pPr>
            <a:lvl5pPr marL="1609354" indent="0">
              <a:buNone/>
              <a:defRPr sz="900"/>
            </a:lvl5pPr>
            <a:lvl6pPr marL="2011694" indent="0">
              <a:buNone/>
              <a:defRPr sz="900"/>
            </a:lvl6pPr>
            <a:lvl7pPr marL="2414032" indent="0">
              <a:buNone/>
              <a:defRPr sz="900"/>
            </a:lvl7pPr>
            <a:lvl8pPr marL="2816371" indent="0">
              <a:buNone/>
              <a:defRPr sz="900"/>
            </a:lvl8pPr>
            <a:lvl9pPr marL="3218709"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8F298A-7227-47ED-B8BC-C7FA6665EAF4}" type="datetime1">
              <a:rPr kumimoji="1" lang="en-US" altLang="ja-JP" smtClean="0"/>
              <a:t>6/20/2023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F841B6-BDF4-4689-ABA5-BAD25A76D726}" type="slidenum">
              <a:rPr kumimoji="1" lang="ja-JP" altLang="en-US" smtClean="0"/>
              <a:t>‹#›</a:t>
            </a:fld>
            <a:endParaRPr kumimoji="1" lang="ja-JP" altLang="en-US"/>
          </a:p>
        </p:txBody>
      </p:sp>
    </p:spTree>
    <p:extLst>
      <p:ext uri="{BB962C8B-B14F-4D97-AF65-F5344CB8AC3E}">
        <p14:creationId xmlns:p14="http://schemas.microsoft.com/office/powerpoint/2010/main" val="312465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1"/>
            <a:ext cx="3194942" cy="1600200"/>
          </a:xfrm>
        </p:spPr>
        <p:txBody>
          <a:bodyPr anchor="b"/>
          <a:lstStyle>
            <a:lvl1pPr>
              <a:defRPr sz="2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1" y="987426"/>
            <a:ext cx="5014912" cy="4873625"/>
          </a:xfrm>
        </p:spPr>
        <p:txBody>
          <a:bodyPr anchor="t"/>
          <a:lstStyle>
            <a:lvl1pPr marL="0" indent="0">
              <a:buNone/>
              <a:defRPr sz="2800"/>
            </a:lvl1pPr>
            <a:lvl2pPr marL="402339" indent="0">
              <a:buNone/>
              <a:defRPr sz="2500"/>
            </a:lvl2pPr>
            <a:lvl3pPr marL="804677" indent="0">
              <a:buNone/>
              <a:defRPr sz="2100"/>
            </a:lvl3pPr>
            <a:lvl4pPr marL="1207016" indent="0">
              <a:buNone/>
              <a:defRPr sz="1800"/>
            </a:lvl4pPr>
            <a:lvl5pPr marL="1609354" indent="0">
              <a:buNone/>
              <a:defRPr sz="1800"/>
            </a:lvl5pPr>
            <a:lvl6pPr marL="2011694" indent="0">
              <a:buNone/>
              <a:defRPr sz="1800"/>
            </a:lvl6pPr>
            <a:lvl7pPr marL="2414032" indent="0">
              <a:buNone/>
              <a:defRPr sz="1800"/>
            </a:lvl7pPr>
            <a:lvl8pPr marL="2816371" indent="0">
              <a:buNone/>
              <a:defRPr sz="1800"/>
            </a:lvl8pPr>
            <a:lvl9pPr marL="3218709" indent="0">
              <a:buNone/>
              <a:defRPr sz="1800"/>
            </a:lvl9pPr>
          </a:lstStyle>
          <a:p>
            <a:r>
              <a:rPr lang="ja-JP" altLang="en-US"/>
              <a:t>図を追加</a:t>
            </a:r>
            <a:endParaRPr lang="en-US" dirty="0"/>
          </a:p>
        </p:txBody>
      </p:sp>
      <p:sp>
        <p:nvSpPr>
          <p:cNvPr id="4" name="Text Placeholder 3"/>
          <p:cNvSpPr>
            <a:spLocks noGrp="1"/>
          </p:cNvSpPr>
          <p:nvPr>
            <p:ph type="body" sz="half" idx="2"/>
          </p:nvPr>
        </p:nvSpPr>
        <p:spPr>
          <a:xfrm>
            <a:off x="682329" y="2057400"/>
            <a:ext cx="3194942" cy="3811588"/>
          </a:xfrm>
        </p:spPr>
        <p:txBody>
          <a:bodyPr/>
          <a:lstStyle>
            <a:lvl1pPr marL="0" indent="0">
              <a:buNone/>
              <a:defRPr sz="1400"/>
            </a:lvl1pPr>
            <a:lvl2pPr marL="402339" indent="0">
              <a:buNone/>
              <a:defRPr sz="1200"/>
            </a:lvl2pPr>
            <a:lvl3pPr marL="804677" indent="0">
              <a:buNone/>
              <a:defRPr sz="1100"/>
            </a:lvl3pPr>
            <a:lvl4pPr marL="1207016" indent="0">
              <a:buNone/>
              <a:defRPr sz="900"/>
            </a:lvl4pPr>
            <a:lvl5pPr marL="1609354" indent="0">
              <a:buNone/>
              <a:defRPr sz="900"/>
            </a:lvl5pPr>
            <a:lvl6pPr marL="2011694" indent="0">
              <a:buNone/>
              <a:defRPr sz="900"/>
            </a:lvl6pPr>
            <a:lvl7pPr marL="2414032" indent="0">
              <a:buNone/>
              <a:defRPr sz="900"/>
            </a:lvl7pPr>
            <a:lvl8pPr marL="2816371" indent="0">
              <a:buNone/>
              <a:defRPr sz="900"/>
            </a:lvl8pPr>
            <a:lvl9pPr marL="3218709"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BA93427-C652-4B0A-A983-E95799EDA26F}" type="datetime1">
              <a:rPr kumimoji="1" lang="en-US" altLang="ja-JP" smtClean="0"/>
              <a:t>6/20/2023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F841B6-BDF4-4689-ABA5-BAD25A76D726}" type="slidenum">
              <a:rPr kumimoji="1" lang="ja-JP" altLang="en-US" smtClean="0"/>
              <a:t>‹#›</a:t>
            </a:fld>
            <a:endParaRPr kumimoji="1" lang="ja-JP" altLang="en-US"/>
          </a:p>
        </p:txBody>
      </p:sp>
    </p:spTree>
    <p:extLst>
      <p:ext uri="{BB962C8B-B14F-4D97-AF65-F5344CB8AC3E}">
        <p14:creationId xmlns:p14="http://schemas.microsoft.com/office/powerpoint/2010/main" val="360118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339" tIns="40170" rIns="80339" bIns="4017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80339" tIns="40170" rIns="80339" bIns="4017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339" tIns="40170" rIns="80339" bIns="40170" rtlCol="0" anchor="ctr"/>
          <a:lstStyle>
            <a:lvl1pPr algn="l">
              <a:defRPr sz="1100">
                <a:solidFill>
                  <a:schemeClr val="tx1">
                    <a:tint val="75000"/>
                  </a:schemeClr>
                </a:solidFill>
              </a:defRPr>
            </a:lvl1pPr>
          </a:lstStyle>
          <a:p>
            <a:fld id="{FC08E573-E54C-46F3-A088-F2BB44DD5FAE}" type="datetime1">
              <a:rPr kumimoji="1" lang="en-US" altLang="ja-JP" smtClean="0"/>
              <a:t>6/20/2023</a:t>
            </a:fld>
            <a:endParaRPr kumimoji="1" lang="ja-JP"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339" tIns="40170" rIns="80339" bIns="40170" rtlCol="0" anchor="ctr"/>
          <a:lstStyle>
            <a:lvl1pPr algn="ctr">
              <a:defRPr sz="11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34457" y="6558294"/>
            <a:ext cx="395343" cy="234286"/>
          </a:xfrm>
          <a:prstGeom prst="rect">
            <a:avLst/>
          </a:prstGeom>
          <a:solidFill>
            <a:schemeClr val="bg1"/>
          </a:solidFill>
          <a:ln>
            <a:solidFill>
              <a:schemeClr val="tx1"/>
            </a:solidFill>
          </a:ln>
        </p:spPr>
        <p:txBody>
          <a:bodyPr vert="horz" wrap="square" lIns="36000" tIns="36000" rIns="36000" bIns="36000" rtlCol="0" anchor="ctr">
            <a:spAutoFit/>
          </a:bodyPr>
          <a:lstStyle>
            <a:lvl1pPr algn="ctr">
              <a:defRPr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6FF841B6-BDF4-4689-ABA5-BAD25A76D726}" type="slidenum">
              <a:rPr lang="ja-JP" altLang="en-US" smtClean="0"/>
              <a:pPr/>
              <a:t>‹#›</a:t>
            </a:fld>
            <a:endParaRPr lang="ja-JP" altLang="en-US" dirty="0"/>
          </a:p>
        </p:txBody>
      </p:sp>
    </p:spTree>
    <p:extLst>
      <p:ext uri="{BB962C8B-B14F-4D97-AF65-F5344CB8AC3E}">
        <p14:creationId xmlns:p14="http://schemas.microsoft.com/office/powerpoint/2010/main" val="42432510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804677" rtl="0" eaLnBrk="1" latinLnBrk="0" hangingPunct="1">
        <a:lnSpc>
          <a:spcPct val="90000"/>
        </a:lnSpc>
        <a:spcBef>
          <a:spcPct val="0"/>
        </a:spcBef>
        <a:buNone/>
        <a:defRPr kumimoji="1" sz="3900" kern="1200">
          <a:solidFill>
            <a:schemeClr val="tx1"/>
          </a:solidFill>
          <a:latin typeface="+mj-lt"/>
          <a:ea typeface="+mj-ea"/>
          <a:cs typeface="+mj-cs"/>
        </a:defRPr>
      </a:lvl1pPr>
    </p:titleStyle>
    <p:bodyStyle>
      <a:lvl1pPr marL="201170" indent="-201170" algn="l" defTabSz="804677" rtl="0" eaLnBrk="1" latinLnBrk="0" hangingPunct="1">
        <a:lnSpc>
          <a:spcPct val="90000"/>
        </a:lnSpc>
        <a:spcBef>
          <a:spcPts val="880"/>
        </a:spcBef>
        <a:buFont typeface="Arial" panose="020B0604020202020204" pitchFamily="34" charset="0"/>
        <a:buChar char="•"/>
        <a:defRPr kumimoji="1" sz="2500" kern="1200">
          <a:solidFill>
            <a:schemeClr val="tx1"/>
          </a:solidFill>
          <a:latin typeface="+mn-lt"/>
          <a:ea typeface="+mn-ea"/>
          <a:cs typeface="+mn-cs"/>
        </a:defRPr>
      </a:lvl1pPr>
      <a:lvl2pPr marL="603508" indent="-201170" algn="l" defTabSz="804677" rtl="0" eaLnBrk="1" latinLnBrk="0" hangingPunct="1">
        <a:lnSpc>
          <a:spcPct val="90000"/>
        </a:lnSpc>
        <a:spcBef>
          <a:spcPts val="440"/>
        </a:spcBef>
        <a:buFont typeface="Arial" panose="020B0604020202020204" pitchFamily="34" charset="0"/>
        <a:buChar char="•"/>
        <a:defRPr kumimoji="1" sz="2100" kern="1200">
          <a:solidFill>
            <a:schemeClr val="tx1"/>
          </a:solidFill>
          <a:latin typeface="+mn-lt"/>
          <a:ea typeface="+mn-ea"/>
          <a:cs typeface="+mn-cs"/>
        </a:defRPr>
      </a:lvl2pPr>
      <a:lvl3pPr marL="1005847" indent="-201170" algn="l" defTabSz="804677" rtl="0" eaLnBrk="1" latinLnBrk="0" hangingPunct="1">
        <a:lnSpc>
          <a:spcPct val="90000"/>
        </a:lnSpc>
        <a:spcBef>
          <a:spcPts val="440"/>
        </a:spcBef>
        <a:buFont typeface="Arial" panose="020B0604020202020204" pitchFamily="34" charset="0"/>
        <a:buChar char="•"/>
        <a:defRPr kumimoji="1" sz="1800" kern="1200">
          <a:solidFill>
            <a:schemeClr val="tx1"/>
          </a:solidFill>
          <a:latin typeface="+mn-lt"/>
          <a:ea typeface="+mn-ea"/>
          <a:cs typeface="+mn-cs"/>
        </a:defRPr>
      </a:lvl3pPr>
      <a:lvl4pPr marL="1408185" indent="-201170" algn="l" defTabSz="804677" rtl="0" eaLnBrk="1" latinLnBrk="0" hangingPunct="1">
        <a:lnSpc>
          <a:spcPct val="90000"/>
        </a:lnSpc>
        <a:spcBef>
          <a:spcPts val="440"/>
        </a:spcBef>
        <a:buFont typeface="Arial" panose="020B0604020202020204" pitchFamily="34" charset="0"/>
        <a:buChar char="•"/>
        <a:defRPr kumimoji="1" sz="1600" kern="1200">
          <a:solidFill>
            <a:schemeClr val="tx1"/>
          </a:solidFill>
          <a:latin typeface="+mn-lt"/>
          <a:ea typeface="+mn-ea"/>
          <a:cs typeface="+mn-cs"/>
        </a:defRPr>
      </a:lvl4pPr>
      <a:lvl5pPr marL="1810524" indent="-201170" algn="l" defTabSz="804677" rtl="0" eaLnBrk="1" latinLnBrk="0" hangingPunct="1">
        <a:lnSpc>
          <a:spcPct val="90000"/>
        </a:lnSpc>
        <a:spcBef>
          <a:spcPts val="440"/>
        </a:spcBef>
        <a:buFont typeface="Arial" panose="020B0604020202020204" pitchFamily="34" charset="0"/>
        <a:buChar char="•"/>
        <a:defRPr kumimoji="1" sz="1600" kern="1200">
          <a:solidFill>
            <a:schemeClr val="tx1"/>
          </a:solidFill>
          <a:latin typeface="+mn-lt"/>
          <a:ea typeface="+mn-ea"/>
          <a:cs typeface="+mn-cs"/>
        </a:defRPr>
      </a:lvl5pPr>
      <a:lvl6pPr marL="2212862" indent="-201170" algn="l" defTabSz="804677" rtl="0" eaLnBrk="1" latinLnBrk="0" hangingPunct="1">
        <a:lnSpc>
          <a:spcPct val="90000"/>
        </a:lnSpc>
        <a:spcBef>
          <a:spcPts val="440"/>
        </a:spcBef>
        <a:buFont typeface="Arial" panose="020B0604020202020204" pitchFamily="34" charset="0"/>
        <a:buChar char="•"/>
        <a:defRPr kumimoji="1" sz="1600" kern="1200">
          <a:solidFill>
            <a:schemeClr val="tx1"/>
          </a:solidFill>
          <a:latin typeface="+mn-lt"/>
          <a:ea typeface="+mn-ea"/>
          <a:cs typeface="+mn-cs"/>
        </a:defRPr>
      </a:lvl6pPr>
      <a:lvl7pPr marL="2615201" indent="-201170" algn="l" defTabSz="804677" rtl="0" eaLnBrk="1" latinLnBrk="0" hangingPunct="1">
        <a:lnSpc>
          <a:spcPct val="90000"/>
        </a:lnSpc>
        <a:spcBef>
          <a:spcPts val="440"/>
        </a:spcBef>
        <a:buFont typeface="Arial" panose="020B0604020202020204" pitchFamily="34" charset="0"/>
        <a:buChar char="•"/>
        <a:defRPr kumimoji="1" sz="1600" kern="1200">
          <a:solidFill>
            <a:schemeClr val="tx1"/>
          </a:solidFill>
          <a:latin typeface="+mn-lt"/>
          <a:ea typeface="+mn-ea"/>
          <a:cs typeface="+mn-cs"/>
        </a:defRPr>
      </a:lvl7pPr>
      <a:lvl8pPr marL="3017539" indent="-201170" algn="l" defTabSz="804677" rtl="0" eaLnBrk="1" latinLnBrk="0" hangingPunct="1">
        <a:lnSpc>
          <a:spcPct val="90000"/>
        </a:lnSpc>
        <a:spcBef>
          <a:spcPts val="440"/>
        </a:spcBef>
        <a:buFont typeface="Arial" panose="020B0604020202020204" pitchFamily="34" charset="0"/>
        <a:buChar char="•"/>
        <a:defRPr kumimoji="1" sz="1600" kern="1200">
          <a:solidFill>
            <a:schemeClr val="tx1"/>
          </a:solidFill>
          <a:latin typeface="+mn-lt"/>
          <a:ea typeface="+mn-ea"/>
          <a:cs typeface="+mn-cs"/>
        </a:defRPr>
      </a:lvl8pPr>
      <a:lvl9pPr marL="3419878" indent="-201170" algn="l" defTabSz="804677" rtl="0" eaLnBrk="1" latinLnBrk="0" hangingPunct="1">
        <a:lnSpc>
          <a:spcPct val="90000"/>
        </a:lnSpc>
        <a:spcBef>
          <a:spcPts val="440"/>
        </a:spcBef>
        <a:buFont typeface="Arial" panose="020B0604020202020204" pitchFamily="34" charset="0"/>
        <a:buChar char="•"/>
        <a:defRPr kumimoji="1" sz="1600" kern="1200">
          <a:solidFill>
            <a:schemeClr val="tx1"/>
          </a:solidFill>
          <a:latin typeface="+mn-lt"/>
          <a:ea typeface="+mn-ea"/>
          <a:cs typeface="+mn-cs"/>
        </a:defRPr>
      </a:lvl9pPr>
    </p:bodyStyle>
    <p:otherStyle>
      <a:defPPr>
        <a:defRPr lang="en-US"/>
      </a:defPPr>
      <a:lvl1pPr marL="0" algn="l" defTabSz="804677" rtl="0" eaLnBrk="1" latinLnBrk="0" hangingPunct="1">
        <a:defRPr kumimoji="1" sz="1600" kern="1200">
          <a:solidFill>
            <a:schemeClr val="tx1"/>
          </a:solidFill>
          <a:latin typeface="+mn-lt"/>
          <a:ea typeface="+mn-ea"/>
          <a:cs typeface="+mn-cs"/>
        </a:defRPr>
      </a:lvl1pPr>
      <a:lvl2pPr marL="402339" algn="l" defTabSz="804677" rtl="0" eaLnBrk="1" latinLnBrk="0" hangingPunct="1">
        <a:defRPr kumimoji="1" sz="1600" kern="1200">
          <a:solidFill>
            <a:schemeClr val="tx1"/>
          </a:solidFill>
          <a:latin typeface="+mn-lt"/>
          <a:ea typeface="+mn-ea"/>
          <a:cs typeface="+mn-cs"/>
        </a:defRPr>
      </a:lvl2pPr>
      <a:lvl3pPr marL="804677" algn="l" defTabSz="804677" rtl="0" eaLnBrk="1" latinLnBrk="0" hangingPunct="1">
        <a:defRPr kumimoji="1" sz="1600" kern="1200">
          <a:solidFill>
            <a:schemeClr val="tx1"/>
          </a:solidFill>
          <a:latin typeface="+mn-lt"/>
          <a:ea typeface="+mn-ea"/>
          <a:cs typeface="+mn-cs"/>
        </a:defRPr>
      </a:lvl3pPr>
      <a:lvl4pPr marL="1207016" algn="l" defTabSz="804677" rtl="0" eaLnBrk="1" latinLnBrk="0" hangingPunct="1">
        <a:defRPr kumimoji="1" sz="1600" kern="1200">
          <a:solidFill>
            <a:schemeClr val="tx1"/>
          </a:solidFill>
          <a:latin typeface="+mn-lt"/>
          <a:ea typeface="+mn-ea"/>
          <a:cs typeface="+mn-cs"/>
        </a:defRPr>
      </a:lvl4pPr>
      <a:lvl5pPr marL="1609354" algn="l" defTabSz="804677" rtl="0" eaLnBrk="1" latinLnBrk="0" hangingPunct="1">
        <a:defRPr kumimoji="1" sz="1600" kern="1200">
          <a:solidFill>
            <a:schemeClr val="tx1"/>
          </a:solidFill>
          <a:latin typeface="+mn-lt"/>
          <a:ea typeface="+mn-ea"/>
          <a:cs typeface="+mn-cs"/>
        </a:defRPr>
      </a:lvl5pPr>
      <a:lvl6pPr marL="2011694" algn="l" defTabSz="804677" rtl="0" eaLnBrk="1" latinLnBrk="0" hangingPunct="1">
        <a:defRPr kumimoji="1" sz="1600" kern="1200">
          <a:solidFill>
            <a:schemeClr val="tx1"/>
          </a:solidFill>
          <a:latin typeface="+mn-lt"/>
          <a:ea typeface="+mn-ea"/>
          <a:cs typeface="+mn-cs"/>
        </a:defRPr>
      </a:lvl6pPr>
      <a:lvl7pPr marL="2414032" algn="l" defTabSz="804677" rtl="0" eaLnBrk="1" latinLnBrk="0" hangingPunct="1">
        <a:defRPr kumimoji="1" sz="1600" kern="1200">
          <a:solidFill>
            <a:schemeClr val="tx1"/>
          </a:solidFill>
          <a:latin typeface="+mn-lt"/>
          <a:ea typeface="+mn-ea"/>
          <a:cs typeface="+mn-cs"/>
        </a:defRPr>
      </a:lvl7pPr>
      <a:lvl8pPr marL="2816371" algn="l" defTabSz="804677" rtl="0" eaLnBrk="1" latinLnBrk="0" hangingPunct="1">
        <a:defRPr kumimoji="1" sz="1600" kern="1200">
          <a:solidFill>
            <a:schemeClr val="tx1"/>
          </a:solidFill>
          <a:latin typeface="+mn-lt"/>
          <a:ea typeface="+mn-ea"/>
          <a:cs typeface="+mn-cs"/>
        </a:defRPr>
      </a:lvl8pPr>
      <a:lvl9pPr marL="3218709" algn="l" defTabSz="804677"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sv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4.gif"/><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30715" y="2461995"/>
            <a:ext cx="6067141" cy="1066010"/>
          </a:xfrm>
          <a:prstGeom prst="rect">
            <a:avLst/>
          </a:prstGeom>
          <a:noFill/>
        </p:spPr>
        <p:txBody>
          <a:bodyPr wrap="square" lIns="80339" tIns="40170" rIns="80339" bIns="40170" rtlCol="0">
            <a:spAutoFit/>
          </a:bodyPr>
          <a:lstStyle/>
          <a:p>
            <a:pPr algn="ctr"/>
            <a:r>
              <a:rPr lang="ja-JP" altLang="en-US" sz="3200" b="1" dirty="0">
                <a:solidFill>
                  <a:srgbClr val="1F497D"/>
                </a:solidFill>
                <a:latin typeface="Meiryo UI" pitchFamily="50" charset="-128"/>
                <a:ea typeface="Meiryo UI" pitchFamily="50" charset="-128"/>
                <a:cs typeface="Meiryo UI" pitchFamily="50" charset="-128"/>
              </a:rPr>
              <a:t>愛媛県多言語コールセンター</a:t>
            </a:r>
            <a:endParaRPr lang="en-US" altLang="ja-JP" sz="3200" b="1" dirty="0">
              <a:solidFill>
                <a:srgbClr val="1F497D"/>
              </a:solidFill>
              <a:latin typeface="Meiryo UI" pitchFamily="50" charset="-128"/>
              <a:ea typeface="Meiryo UI" pitchFamily="50" charset="-128"/>
              <a:cs typeface="Meiryo UI" pitchFamily="50" charset="-128"/>
            </a:endParaRPr>
          </a:p>
          <a:p>
            <a:pPr algn="ctr"/>
            <a:r>
              <a:rPr lang="ja-JP" altLang="en-US" sz="3200" b="1" dirty="0">
                <a:solidFill>
                  <a:srgbClr val="1F497D"/>
                </a:solidFill>
                <a:latin typeface="Meiryo UI" pitchFamily="50" charset="-128"/>
                <a:ea typeface="Meiryo UI" pitchFamily="50" charset="-128"/>
                <a:cs typeface="Meiryo UI" pitchFamily="50" charset="-128"/>
              </a:rPr>
              <a:t>サービスのご紹介</a:t>
            </a:r>
            <a:endParaRPr lang="en-US" altLang="ja-JP" sz="3200" b="1" dirty="0">
              <a:solidFill>
                <a:srgbClr val="1F497D"/>
              </a:solidFill>
              <a:latin typeface="Meiryo UI" pitchFamily="50" charset="-128"/>
              <a:ea typeface="Meiryo UI" pitchFamily="50" charset="-128"/>
              <a:cs typeface="Meiryo UI" pitchFamily="50" charset="-128"/>
            </a:endParaRPr>
          </a:p>
        </p:txBody>
      </p:sp>
      <p:sp>
        <p:nvSpPr>
          <p:cNvPr id="4" name="角丸四角形 3"/>
          <p:cNvSpPr/>
          <p:nvPr/>
        </p:nvSpPr>
        <p:spPr>
          <a:xfrm>
            <a:off x="6227374" y="4154734"/>
            <a:ext cx="425119" cy="414192"/>
          </a:xfrm>
          <a:prstGeom prst="roundRect">
            <a:avLst>
              <a:gd name="adj" fmla="val 50000"/>
            </a:avLst>
          </a:prstGeom>
          <a:solidFill>
            <a:srgbClr val="FF0000"/>
          </a:solidFill>
          <a:ln>
            <a:noFill/>
          </a:ln>
          <a:effectLst/>
          <a:scene3d>
            <a:camera prst="orthographicFront"/>
            <a:lightRig rig="harsh" dir="t"/>
          </a:scene3d>
          <a:sp3d extrusionH="25400" prstMaterial="matte"/>
        </p:spPr>
        <p:style>
          <a:lnRef idx="2">
            <a:schemeClr val="accent1">
              <a:shade val="50000"/>
            </a:schemeClr>
          </a:lnRef>
          <a:fillRef idx="1">
            <a:schemeClr val="accent1"/>
          </a:fillRef>
          <a:effectRef idx="0">
            <a:schemeClr val="accent1"/>
          </a:effectRef>
          <a:fontRef idx="minor">
            <a:schemeClr val="lt1"/>
          </a:fontRef>
        </p:style>
        <p:txBody>
          <a:bodyPr lIns="80339" tIns="40170" rIns="80339" bIns="40170" rtlCol="0" anchor="ctr"/>
          <a:lstStyle/>
          <a:p>
            <a:pPr algn="ctr"/>
            <a:endParaRPr kumimoji="1" lang="ja-JP" altLang="en-US" dirty="0"/>
          </a:p>
        </p:txBody>
      </p:sp>
      <p:sp>
        <p:nvSpPr>
          <p:cNvPr id="5" name="角丸四角形 4"/>
          <p:cNvSpPr/>
          <p:nvPr/>
        </p:nvSpPr>
        <p:spPr>
          <a:xfrm>
            <a:off x="5467697" y="4370408"/>
            <a:ext cx="425119" cy="414192"/>
          </a:xfrm>
          <a:prstGeom prst="roundRect">
            <a:avLst>
              <a:gd name="adj" fmla="val 50000"/>
            </a:avLst>
          </a:prstGeom>
          <a:solidFill>
            <a:srgbClr val="339933"/>
          </a:solidFill>
          <a:ln>
            <a:noFill/>
          </a:ln>
          <a:effectLst/>
          <a:scene3d>
            <a:camera prst="orthographicFront"/>
            <a:lightRig rig="harsh" dir="t"/>
          </a:scene3d>
          <a:sp3d extrusionH="25400" prstMaterial="matte"/>
        </p:spPr>
        <p:style>
          <a:lnRef idx="2">
            <a:schemeClr val="accent1">
              <a:shade val="50000"/>
            </a:schemeClr>
          </a:lnRef>
          <a:fillRef idx="1">
            <a:schemeClr val="accent1"/>
          </a:fillRef>
          <a:effectRef idx="0">
            <a:schemeClr val="accent1"/>
          </a:effectRef>
          <a:fontRef idx="minor">
            <a:schemeClr val="lt1"/>
          </a:fontRef>
        </p:style>
        <p:txBody>
          <a:bodyPr lIns="80339" tIns="40170" rIns="80339" bIns="40170" rtlCol="0" anchor="ctr"/>
          <a:lstStyle/>
          <a:p>
            <a:pPr algn="ctr"/>
            <a:endParaRPr kumimoji="1" lang="ja-JP" altLang="en-US" dirty="0"/>
          </a:p>
        </p:txBody>
      </p:sp>
      <p:sp>
        <p:nvSpPr>
          <p:cNvPr id="6" name="角丸四角形 5"/>
          <p:cNvSpPr/>
          <p:nvPr/>
        </p:nvSpPr>
        <p:spPr>
          <a:xfrm>
            <a:off x="3948345" y="4370408"/>
            <a:ext cx="425119" cy="414192"/>
          </a:xfrm>
          <a:prstGeom prst="roundRect">
            <a:avLst>
              <a:gd name="adj" fmla="val 50000"/>
            </a:avLst>
          </a:prstGeom>
          <a:solidFill>
            <a:srgbClr val="FFCC00"/>
          </a:solidFill>
          <a:ln>
            <a:noFill/>
          </a:ln>
          <a:effectLst/>
          <a:scene3d>
            <a:camera prst="orthographicFront"/>
            <a:lightRig rig="harsh" dir="t"/>
          </a:scene3d>
          <a:sp3d extrusionH="25400" prstMaterial="matte"/>
        </p:spPr>
        <p:style>
          <a:lnRef idx="2">
            <a:schemeClr val="accent1">
              <a:shade val="50000"/>
            </a:schemeClr>
          </a:lnRef>
          <a:fillRef idx="1">
            <a:schemeClr val="accent1"/>
          </a:fillRef>
          <a:effectRef idx="0">
            <a:schemeClr val="accent1"/>
          </a:effectRef>
          <a:fontRef idx="minor">
            <a:schemeClr val="lt1"/>
          </a:fontRef>
        </p:style>
        <p:txBody>
          <a:bodyPr lIns="80339" tIns="40170" rIns="80339" bIns="40170" rtlCol="0" anchor="ctr"/>
          <a:lstStyle/>
          <a:p>
            <a:pPr algn="ctr"/>
            <a:endParaRPr kumimoji="1" lang="ja-JP" altLang="en-US" dirty="0"/>
          </a:p>
        </p:txBody>
      </p:sp>
      <p:sp>
        <p:nvSpPr>
          <p:cNvPr id="7" name="角丸四角形 6"/>
          <p:cNvSpPr/>
          <p:nvPr/>
        </p:nvSpPr>
        <p:spPr>
          <a:xfrm>
            <a:off x="2428993" y="3687439"/>
            <a:ext cx="425119" cy="414192"/>
          </a:xfrm>
          <a:prstGeom prst="roundRect">
            <a:avLst>
              <a:gd name="adj" fmla="val 50000"/>
            </a:avLst>
          </a:prstGeom>
          <a:solidFill>
            <a:schemeClr val="bg1"/>
          </a:solidFill>
          <a:ln w="3175">
            <a:solidFill>
              <a:schemeClr val="bg1">
                <a:lumMod val="85000"/>
              </a:schemeClr>
            </a:solidFill>
          </a:ln>
          <a:effectLst/>
          <a:scene3d>
            <a:camera prst="orthographicFront"/>
            <a:lightRig rig="harsh" dir="t"/>
          </a:scene3d>
          <a:sp3d extrusionH="25400" prstMaterial="matte"/>
        </p:spPr>
        <p:style>
          <a:lnRef idx="2">
            <a:schemeClr val="accent1">
              <a:shade val="50000"/>
            </a:schemeClr>
          </a:lnRef>
          <a:fillRef idx="1">
            <a:schemeClr val="accent1"/>
          </a:fillRef>
          <a:effectRef idx="0">
            <a:schemeClr val="accent1"/>
          </a:effectRef>
          <a:fontRef idx="minor">
            <a:schemeClr val="lt1"/>
          </a:fontRef>
        </p:style>
        <p:txBody>
          <a:bodyPr lIns="80339" tIns="40170" rIns="80339" bIns="40170" rtlCol="0" anchor="ctr"/>
          <a:lstStyle/>
          <a:p>
            <a:pPr algn="ctr"/>
            <a:endParaRPr kumimoji="1" lang="ja-JP" altLang="en-US" dirty="0"/>
          </a:p>
        </p:txBody>
      </p:sp>
      <p:sp>
        <p:nvSpPr>
          <p:cNvPr id="8" name="角丸四角形 7"/>
          <p:cNvSpPr/>
          <p:nvPr/>
        </p:nvSpPr>
        <p:spPr>
          <a:xfrm>
            <a:off x="6987051" y="3687439"/>
            <a:ext cx="425119" cy="414192"/>
          </a:xfrm>
          <a:prstGeom prst="roundRect">
            <a:avLst>
              <a:gd name="adj" fmla="val 50000"/>
            </a:avLst>
          </a:prstGeom>
          <a:solidFill>
            <a:srgbClr val="000099"/>
          </a:solidFill>
          <a:ln>
            <a:noFill/>
          </a:ln>
          <a:effectLst/>
          <a:scene3d>
            <a:camera prst="orthographicFront"/>
            <a:lightRig rig="harsh" dir="t"/>
          </a:scene3d>
          <a:sp3d extrusionH="25400" prstMaterial="matte"/>
        </p:spPr>
        <p:style>
          <a:lnRef idx="2">
            <a:schemeClr val="accent1">
              <a:shade val="50000"/>
            </a:schemeClr>
          </a:lnRef>
          <a:fillRef idx="1">
            <a:schemeClr val="accent1"/>
          </a:fillRef>
          <a:effectRef idx="0">
            <a:schemeClr val="accent1"/>
          </a:effectRef>
          <a:fontRef idx="minor">
            <a:schemeClr val="lt1"/>
          </a:fontRef>
        </p:style>
        <p:txBody>
          <a:bodyPr lIns="80339" tIns="40170" rIns="80339" bIns="40170" rtlCol="0" anchor="ctr"/>
          <a:lstStyle/>
          <a:p>
            <a:pPr algn="ctr"/>
            <a:endParaRPr kumimoji="1" lang="ja-JP" altLang="en-US" dirty="0"/>
          </a:p>
        </p:txBody>
      </p:sp>
      <p:sp>
        <p:nvSpPr>
          <p:cNvPr id="9" name="角丸四角形 8"/>
          <p:cNvSpPr/>
          <p:nvPr/>
        </p:nvSpPr>
        <p:spPr>
          <a:xfrm>
            <a:off x="3188669" y="4154734"/>
            <a:ext cx="425119" cy="414192"/>
          </a:xfrm>
          <a:prstGeom prst="roundRect">
            <a:avLst>
              <a:gd name="adj" fmla="val 50000"/>
            </a:avLst>
          </a:prstGeom>
          <a:solidFill>
            <a:srgbClr val="00B0F0"/>
          </a:solidFill>
          <a:ln>
            <a:noFill/>
          </a:ln>
          <a:effectLst/>
          <a:scene3d>
            <a:camera prst="orthographicFront"/>
            <a:lightRig rig="harsh" dir="t"/>
          </a:scene3d>
          <a:sp3d extrusionH="25400" prstMaterial="matte"/>
        </p:spPr>
        <p:style>
          <a:lnRef idx="2">
            <a:schemeClr val="accent1">
              <a:shade val="50000"/>
            </a:schemeClr>
          </a:lnRef>
          <a:fillRef idx="1">
            <a:schemeClr val="accent1"/>
          </a:fillRef>
          <a:effectRef idx="0">
            <a:schemeClr val="accent1"/>
          </a:effectRef>
          <a:fontRef idx="minor">
            <a:schemeClr val="lt1"/>
          </a:fontRef>
        </p:style>
        <p:txBody>
          <a:bodyPr lIns="80339" tIns="40170" rIns="80339" bIns="40170" rtlCol="0" anchor="ctr"/>
          <a:lstStyle/>
          <a:p>
            <a:pPr algn="ctr"/>
            <a:endParaRPr kumimoji="1" lang="ja-JP" altLang="en-US" dirty="0"/>
          </a:p>
        </p:txBody>
      </p:sp>
      <p:sp>
        <p:nvSpPr>
          <p:cNvPr id="10" name="角丸四角形 9"/>
          <p:cNvSpPr/>
          <p:nvPr/>
        </p:nvSpPr>
        <p:spPr>
          <a:xfrm>
            <a:off x="4708021" y="4531349"/>
            <a:ext cx="425119" cy="414192"/>
          </a:xfrm>
          <a:prstGeom prst="roundRect">
            <a:avLst>
              <a:gd name="adj" fmla="val 50000"/>
            </a:avLst>
          </a:prstGeom>
          <a:solidFill>
            <a:schemeClr val="tx1">
              <a:lumMod val="95000"/>
              <a:lumOff val="5000"/>
            </a:schemeClr>
          </a:solidFill>
          <a:ln>
            <a:noFill/>
          </a:ln>
          <a:effectLst/>
          <a:scene3d>
            <a:camera prst="orthographicFront"/>
            <a:lightRig rig="harsh" dir="t"/>
          </a:scene3d>
          <a:sp3d extrusionH="25400" prstMaterial="matte"/>
        </p:spPr>
        <p:style>
          <a:lnRef idx="2">
            <a:schemeClr val="accent1">
              <a:shade val="50000"/>
            </a:schemeClr>
          </a:lnRef>
          <a:fillRef idx="1">
            <a:schemeClr val="accent1"/>
          </a:fillRef>
          <a:effectRef idx="0">
            <a:schemeClr val="accent1"/>
          </a:effectRef>
          <a:fontRef idx="minor">
            <a:schemeClr val="lt1"/>
          </a:fontRef>
        </p:style>
        <p:txBody>
          <a:bodyPr lIns="80339" tIns="40170" rIns="80339" bIns="40170" rtlCol="0" anchor="ctr"/>
          <a:lstStyle/>
          <a:p>
            <a:pPr algn="ctr"/>
            <a:endParaRPr kumimoji="1" lang="ja-JP" altLang="en-US" dirty="0"/>
          </a:p>
        </p:txBody>
      </p:sp>
      <p:sp>
        <p:nvSpPr>
          <p:cNvPr id="12" name="テキスト ボックス 11"/>
          <p:cNvSpPr txBox="1"/>
          <p:nvPr/>
        </p:nvSpPr>
        <p:spPr>
          <a:xfrm>
            <a:off x="86675" y="887923"/>
            <a:ext cx="7403785" cy="450456"/>
          </a:xfrm>
          <a:prstGeom prst="rect">
            <a:avLst/>
          </a:prstGeom>
          <a:noFill/>
        </p:spPr>
        <p:txBody>
          <a:bodyPr wrap="square" lIns="80339" tIns="40170" rIns="80339" bIns="40170" rtlCol="0">
            <a:spAutoFit/>
          </a:bodyPr>
          <a:lstStyle/>
          <a:p>
            <a:r>
              <a:rPr lang="ja-JP" altLang="en-US" sz="2400" b="1" dirty="0">
                <a:solidFill>
                  <a:srgbClr val="1F497D"/>
                </a:solidFill>
                <a:latin typeface="Meiryo UI" pitchFamily="50" charset="-128"/>
                <a:ea typeface="Meiryo UI" pitchFamily="50" charset="-128"/>
                <a:cs typeface="Meiryo UI" pitchFamily="50" charset="-128"/>
              </a:rPr>
              <a:t>愛媛県内の観光関係施設様向け</a:t>
            </a:r>
            <a:endParaRPr lang="en-US" altLang="ja-JP" sz="2400" b="1" dirty="0">
              <a:solidFill>
                <a:srgbClr val="1F497D"/>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1254214" y="5229218"/>
            <a:ext cx="7757852" cy="419679"/>
          </a:xfrm>
          <a:prstGeom prst="rect">
            <a:avLst/>
          </a:prstGeom>
          <a:noFill/>
        </p:spPr>
        <p:txBody>
          <a:bodyPr wrap="square" lIns="80339" tIns="40170" rIns="80339" bIns="40170" rtlCol="0">
            <a:spAutoFit/>
          </a:bodyPr>
          <a:lstStyle/>
          <a:p>
            <a:r>
              <a:rPr lang="ja-JP" altLang="en-US" sz="2200" b="1" dirty="0">
                <a:latin typeface="Meiryo UI" panose="020B0604030504040204" pitchFamily="50" charset="-128"/>
                <a:ea typeface="Meiryo UI" panose="020B0604030504040204" pitchFamily="50" charset="-128"/>
                <a:cs typeface="Meiryo UI" panose="020B0604030504040204" pitchFamily="50" charset="-128"/>
              </a:rPr>
              <a:t>愛媛県　観光スポーツ文化部 観光国際課　国際プロモーション</a:t>
            </a:r>
            <a:r>
              <a:rPr lang="en-US" altLang="ja-JP" sz="2200" b="1" dirty="0">
                <a:latin typeface="Meiryo UI" panose="020B0604030504040204" pitchFamily="50" charset="-128"/>
                <a:ea typeface="Meiryo UI" panose="020B0604030504040204" pitchFamily="50" charset="-128"/>
                <a:cs typeface="Meiryo UI" panose="020B0604030504040204" pitchFamily="50" charset="-128"/>
              </a:rPr>
              <a:t>G</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136110" y="5906353"/>
            <a:ext cx="2590801" cy="265791"/>
          </a:xfrm>
          <a:prstGeom prst="rect">
            <a:avLst/>
          </a:prstGeom>
          <a:noFill/>
        </p:spPr>
        <p:txBody>
          <a:bodyPr wrap="square" lIns="80339" tIns="40170" rIns="80339" bIns="40170"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（多言語コールセンタ運営会社</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4"/>
          <p:cNvSpPr>
            <a:spLocks noGrp="1"/>
          </p:cNvSpPr>
          <p:nvPr>
            <p:ph type="sldNum" sz="quarter" idx="12"/>
          </p:nvPr>
        </p:nvSpPr>
        <p:spPr/>
        <p:txBody>
          <a:bodyPr/>
          <a:lstStyle/>
          <a:p>
            <a:fld id="{48F63A3B-78C7-47BE-AE5E-E10140E04643}" type="slidenum">
              <a:rPr lang="en-US" smtClean="0"/>
              <a:t>1</a:t>
            </a:fld>
            <a:endParaRPr lang="en-US"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0717" y="5886109"/>
            <a:ext cx="2608560" cy="306277"/>
          </a:xfrm>
          <a:prstGeom prst="rect">
            <a:avLst/>
          </a:prstGeom>
        </p:spPr>
      </p:pic>
    </p:spTree>
    <p:extLst>
      <p:ext uri="{BB962C8B-B14F-4D97-AF65-F5344CB8AC3E}">
        <p14:creationId xmlns:p14="http://schemas.microsoft.com/office/powerpoint/2010/main" val="196138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図形グループ 12"/>
          <p:cNvGrpSpPr/>
          <p:nvPr/>
        </p:nvGrpSpPr>
        <p:grpSpPr>
          <a:xfrm>
            <a:off x="1758330" y="1522827"/>
            <a:ext cx="2569271" cy="4574369"/>
            <a:chOff x="1104600" y="1360715"/>
            <a:chExt cx="2224868" cy="3961190"/>
          </a:xfrm>
        </p:grpSpPr>
        <p:grpSp>
          <p:nvGrpSpPr>
            <p:cNvPr id="31" name="図形グループ 13"/>
            <p:cNvGrpSpPr/>
            <p:nvPr/>
          </p:nvGrpSpPr>
          <p:grpSpPr>
            <a:xfrm>
              <a:off x="1104600" y="1360715"/>
              <a:ext cx="2224868" cy="3961190"/>
              <a:chOff x="1104600" y="1360715"/>
              <a:chExt cx="2224868" cy="3961190"/>
            </a:xfrm>
          </p:grpSpPr>
          <p:pic>
            <p:nvPicPr>
              <p:cNvPr id="35" name="図 34"/>
              <p:cNvPicPr>
                <a:picLocks noChangeAspect="1"/>
              </p:cNvPicPr>
              <p:nvPr/>
            </p:nvPicPr>
            <p:blipFill>
              <a:blip r:embed="rId2"/>
              <a:stretch>
                <a:fillRect/>
              </a:stretch>
            </p:blipFill>
            <p:spPr>
              <a:xfrm>
                <a:off x="1104600" y="1360715"/>
                <a:ext cx="2224868" cy="3961190"/>
              </a:xfrm>
              <a:prstGeom prst="rect">
                <a:avLst/>
              </a:prstGeom>
            </p:spPr>
          </p:pic>
          <p:pic>
            <p:nvPicPr>
              <p:cNvPr id="36" name="図 3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59627" y="4450537"/>
                <a:ext cx="1915464" cy="494135"/>
              </a:xfrm>
              <a:prstGeom prst="snip2DiagRect">
                <a:avLst>
                  <a:gd name="adj1" fmla="val 0"/>
                  <a:gd name="adj2" fmla="val 31039"/>
                </a:avLst>
              </a:prstGeom>
            </p:spPr>
          </p:pic>
        </p:grpSp>
        <p:pic>
          <p:nvPicPr>
            <p:cNvPr id="32" name="図 31"/>
            <p:cNvPicPr>
              <a:picLocks noChangeAspect="1"/>
            </p:cNvPicPr>
            <p:nvPr/>
          </p:nvPicPr>
          <p:blipFill rotWithShape="1">
            <a:blip r:embed="rId4" cstate="print">
              <a:extLst>
                <a:ext uri="{28A0092B-C50C-407E-A947-70E740481C1C}">
                  <a14:useLocalDpi xmlns:a14="http://schemas.microsoft.com/office/drawing/2010/main"/>
                </a:ext>
              </a:extLst>
            </a:blip>
            <a:srcRect l="74456" t="8666" r="1127" b="13155"/>
            <a:stretch/>
          </p:blipFill>
          <p:spPr>
            <a:xfrm>
              <a:off x="2589199" y="4554637"/>
              <a:ext cx="374797" cy="368187"/>
            </a:xfrm>
            <a:prstGeom prst="ellipse">
              <a:avLst/>
            </a:prstGeom>
          </p:spPr>
        </p:pic>
        <p:pic>
          <p:nvPicPr>
            <p:cNvPr id="33" name="図 32"/>
            <p:cNvPicPr>
              <a:picLocks noChangeAspect="1"/>
            </p:cNvPicPr>
            <p:nvPr/>
          </p:nvPicPr>
          <p:blipFill rotWithShape="1">
            <a:blip r:embed="rId4" cstate="print">
              <a:extLst>
                <a:ext uri="{28A0092B-C50C-407E-A947-70E740481C1C}">
                  <a14:useLocalDpi xmlns:a14="http://schemas.microsoft.com/office/drawing/2010/main"/>
                </a:ext>
              </a:extLst>
            </a:blip>
            <a:srcRect l="37576" t="7361" r="38456" b="14034"/>
            <a:stretch/>
          </p:blipFill>
          <p:spPr>
            <a:xfrm>
              <a:off x="2086698" y="4554637"/>
              <a:ext cx="362396" cy="368187"/>
            </a:xfrm>
            <a:prstGeom prst="ellipse">
              <a:avLst/>
            </a:prstGeom>
          </p:spPr>
        </p:pic>
        <p:pic>
          <p:nvPicPr>
            <p:cNvPr id="34" name="図 33"/>
            <p:cNvPicPr>
              <a:picLocks noChangeAspect="1"/>
            </p:cNvPicPr>
            <p:nvPr/>
          </p:nvPicPr>
          <p:blipFill rotWithShape="1">
            <a:blip r:embed="rId4" cstate="print">
              <a:extLst>
                <a:ext uri="{28A0092B-C50C-407E-A947-70E740481C1C}">
                  <a14:useLocalDpi xmlns:a14="http://schemas.microsoft.com/office/drawing/2010/main"/>
                </a:ext>
              </a:extLst>
            </a:blip>
            <a:srcRect l="1346" t="5262" r="74043" b="13677"/>
            <a:stretch/>
          </p:blipFill>
          <p:spPr>
            <a:xfrm>
              <a:off x="1556313" y="4554637"/>
              <a:ext cx="364355" cy="368187"/>
            </a:xfrm>
            <a:prstGeom prst="ellipse">
              <a:avLst/>
            </a:prstGeom>
          </p:spPr>
        </p:pic>
      </p:grpSp>
      <p:cxnSp>
        <p:nvCxnSpPr>
          <p:cNvPr id="37" name="直線矢印コネクタ 36"/>
          <p:cNvCxnSpPr/>
          <p:nvPr/>
        </p:nvCxnSpPr>
        <p:spPr>
          <a:xfrm>
            <a:off x="4327601" y="1836854"/>
            <a:ext cx="23625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4563860" y="1705201"/>
            <a:ext cx="1445203" cy="577081"/>
          </a:xfrm>
          <a:prstGeom prst="rect">
            <a:avLst/>
          </a:prstGeom>
          <a:noFill/>
        </p:spPr>
        <p:txBody>
          <a:bodyPr wrap="square" rtlCol="0">
            <a:spAutoFit/>
          </a:bodyPr>
          <a:lstStyle/>
          <a:p>
            <a:r>
              <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フロントカメラと</a:t>
            </a:r>
          </a:p>
          <a:p>
            <a:r>
              <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リアカメラを</a:t>
            </a:r>
          </a:p>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切り替えられます。</a:t>
            </a:r>
            <a:endPar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レーム 38"/>
          <p:cNvSpPr/>
          <p:nvPr/>
        </p:nvSpPr>
        <p:spPr>
          <a:xfrm>
            <a:off x="3875317" y="1594707"/>
            <a:ext cx="455121" cy="473977"/>
          </a:xfrm>
          <a:prstGeom prst="frame">
            <a:avLst>
              <a:gd name="adj1" fmla="val 943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フレーム 39"/>
          <p:cNvSpPr/>
          <p:nvPr/>
        </p:nvSpPr>
        <p:spPr>
          <a:xfrm>
            <a:off x="2840380" y="5180919"/>
            <a:ext cx="500803" cy="489284"/>
          </a:xfrm>
          <a:prstGeom prst="frame">
            <a:avLst>
              <a:gd name="adj1" fmla="val 696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フレーム 40"/>
          <p:cNvSpPr/>
          <p:nvPr/>
        </p:nvSpPr>
        <p:spPr>
          <a:xfrm>
            <a:off x="2240236" y="5170824"/>
            <a:ext cx="500803" cy="489284"/>
          </a:xfrm>
          <a:prstGeom prst="frame">
            <a:avLst>
              <a:gd name="adj1" fmla="val 696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フレーム 41"/>
          <p:cNvSpPr/>
          <p:nvPr/>
        </p:nvSpPr>
        <p:spPr>
          <a:xfrm>
            <a:off x="3441416" y="5180919"/>
            <a:ext cx="500803" cy="489284"/>
          </a:xfrm>
          <a:prstGeom prst="frame">
            <a:avLst>
              <a:gd name="adj1" fmla="val 6960"/>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3" name="直線矢印コネクタ 42"/>
          <p:cNvCxnSpPr/>
          <p:nvPr/>
        </p:nvCxnSpPr>
        <p:spPr>
          <a:xfrm>
            <a:off x="4091341" y="5889967"/>
            <a:ext cx="47251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テキスト ボックス 43"/>
          <p:cNvSpPr txBox="1"/>
          <p:nvPr/>
        </p:nvSpPr>
        <p:spPr>
          <a:xfrm>
            <a:off x="4563859" y="5770827"/>
            <a:ext cx="1817765" cy="253916"/>
          </a:xfrm>
          <a:prstGeom prst="rect">
            <a:avLst/>
          </a:prstGeom>
          <a:noFill/>
        </p:spPr>
        <p:txBody>
          <a:bodyPr wrap="square" rtlCol="0">
            <a:spAutoFit/>
          </a:bodyPr>
          <a:lstStyle/>
          <a:p>
            <a:r>
              <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通話を終了します。</a:t>
            </a:r>
            <a:endPar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5" name="直線矢印コネクタ 32"/>
          <p:cNvCxnSpPr>
            <a:stCxn id="40" idx="0"/>
            <a:endCxn id="48" idx="1"/>
          </p:cNvCxnSpPr>
          <p:nvPr/>
        </p:nvCxnSpPr>
        <p:spPr>
          <a:xfrm rot="5400000" flipH="1" flipV="1">
            <a:off x="3575229" y="4208798"/>
            <a:ext cx="487674" cy="1456569"/>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4554559" y="5146530"/>
            <a:ext cx="2063325" cy="577081"/>
          </a:xfrm>
          <a:prstGeom prst="rect">
            <a:avLst/>
          </a:prstGeom>
          <a:noFill/>
        </p:spPr>
        <p:txBody>
          <a:bodyPr wrap="square" rtlCol="0">
            <a:spAutoFit/>
          </a:bodyPr>
          <a:lstStyle/>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ビデオ</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ON/OFF</a:t>
            </a: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ボタン：</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自分の映像をオペレーターに</a:t>
            </a:r>
          </a:p>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見せたり、消したりできます。</a:t>
            </a:r>
          </a:p>
        </p:txBody>
      </p:sp>
      <p:pic>
        <p:nvPicPr>
          <p:cNvPr id="47" name="図 46" descr="64c6103a1092189520590f3148659262_s.jpg"/>
          <p:cNvPicPr>
            <a:picLocks noChangeAspect="1"/>
          </p:cNvPicPr>
          <p:nvPr/>
        </p:nvPicPr>
        <p:blipFill rotWithShape="1">
          <a:blip r:embed="rId5" cstate="print">
            <a:extLst>
              <a:ext uri="{28A0092B-C50C-407E-A947-70E740481C1C}">
                <a14:useLocalDpi xmlns:a14="http://schemas.microsoft.com/office/drawing/2010/main" val="0"/>
              </a:ext>
            </a:extLst>
          </a:blip>
          <a:srcRect l="31754" t="5459" r="36183" b="30440"/>
          <a:stretch/>
        </p:blipFill>
        <p:spPr>
          <a:xfrm>
            <a:off x="1872853" y="4068811"/>
            <a:ext cx="754767" cy="1001975"/>
          </a:xfrm>
          <a:prstGeom prst="rect">
            <a:avLst/>
          </a:prstGeom>
        </p:spPr>
      </p:pic>
      <p:sp>
        <p:nvSpPr>
          <p:cNvPr id="48" name="テキスト ボックス 47"/>
          <p:cNvSpPr txBox="1"/>
          <p:nvPr/>
        </p:nvSpPr>
        <p:spPr>
          <a:xfrm>
            <a:off x="4547351" y="4404704"/>
            <a:ext cx="1720636" cy="577081"/>
          </a:xfrm>
          <a:prstGeom prst="rect">
            <a:avLst/>
          </a:prstGeom>
          <a:noFill/>
        </p:spPr>
        <p:txBody>
          <a:bodyPr wrap="square" rtlCol="0">
            <a:spAutoFit/>
          </a:bodyPr>
          <a:lstStyle/>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マイクミュートボタン：</a:t>
            </a: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自分の音声を</a:t>
            </a:r>
            <a:r>
              <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ON/OFF</a:t>
            </a:r>
          </a:p>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切り替えます。</a:t>
            </a:r>
          </a:p>
        </p:txBody>
      </p:sp>
      <p:cxnSp>
        <p:nvCxnSpPr>
          <p:cNvPr id="49" name="直線矢印コネクタ 48"/>
          <p:cNvCxnSpPr>
            <a:stCxn id="42" idx="3"/>
          </p:cNvCxnSpPr>
          <p:nvPr/>
        </p:nvCxnSpPr>
        <p:spPr>
          <a:xfrm>
            <a:off x="3942220" y="5425561"/>
            <a:ext cx="584975" cy="120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p:nvPr/>
        </p:nvCxnSpPr>
        <p:spPr>
          <a:xfrm flipH="1">
            <a:off x="1758330" y="5413516"/>
            <a:ext cx="48190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p:nvPr/>
        </p:nvCxnSpPr>
        <p:spPr>
          <a:xfrm flipH="1">
            <a:off x="1437375" y="4600432"/>
            <a:ext cx="43547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2" name="テキスト ボックス 51"/>
          <p:cNvSpPr txBox="1"/>
          <p:nvPr/>
        </p:nvSpPr>
        <p:spPr>
          <a:xfrm>
            <a:off x="45629" y="4404704"/>
            <a:ext cx="1391746" cy="415498"/>
          </a:xfrm>
          <a:prstGeom prst="rect">
            <a:avLst/>
          </a:prstGeom>
          <a:noFill/>
        </p:spPr>
        <p:txBody>
          <a:bodyPr wrap="square" rtlCol="0">
            <a:spAutoFit/>
          </a:bodyPr>
          <a:lstStyle/>
          <a:p>
            <a:pPr algn="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お客様自身</a:t>
            </a:r>
          </a:p>
          <a:p>
            <a:pPr algn="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の映像</a:t>
            </a:r>
          </a:p>
        </p:txBody>
      </p:sp>
      <p:sp>
        <p:nvSpPr>
          <p:cNvPr id="53" name="テキスト ボックス 52"/>
          <p:cNvSpPr txBox="1"/>
          <p:nvPr/>
        </p:nvSpPr>
        <p:spPr>
          <a:xfrm>
            <a:off x="197171" y="5188950"/>
            <a:ext cx="1614031" cy="577081"/>
          </a:xfrm>
          <a:prstGeom prst="rect">
            <a:avLst/>
          </a:prstGeom>
          <a:noFill/>
        </p:spPr>
        <p:txBody>
          <a:bodyPr wrap="square" rtlCol="0">
            <a:spAutoFit/>
          </a:bodyPr>
          <a:lstStyle/>
          <a:p>
            <a:pPr algn="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テキストチャットの</a:t>
            </a:r>
          </a:p>
          <a:p>
            <a:pPr algn="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セッションを表示／</a:t>
            </a:r>
          </a:p>
          <a:p>
            <a:pPr algn="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非表示するボタンです。</a:t>
            </a:r>
          </a:p>
        </p:txBody>
      </p:sp>
      <p:pic>
        <p:nvPicPr>
          <p:cNvPr id="54" name="図 53"/>
          <p:cNvPicPr>
            <a:picLocks noChangeAspect="1"/>
          </p:cNvPicPr>
          <p:nvPr/>
        </p:nvPicPr>
        <p:blipFill>
          <a:blip r:embed="rId6"/>
          <a:stretch>
            <a:fillRect/>
          </a:stretch>
        </p:blipFill>
        <p:spPr>
          <a:xfrm>
            <a:off x="6491825" y="1846538"/>
            <a:ext cx="2333218" cy="4153712"/>
          </a:xfrm>
          <a:prstGeom prst="rect">
            <a:avLst/>
          </a:prstGeom>
        </p:spPr>
      </p:pic>
      <p:sp>
        <p:nvSpPr>
          <p:cNvPr id="55" name="正方形/長方形 54"/>
          <p:cNvSpPr/>
          <p:nvPr/>
        </p:nvSpPr>
        <p:spPr>
          <a:xfrm>
            <a:off x="7075726" y="2037457"/>
            <a:ext cx="1053284" cy="16330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000"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Hanako</a:t>
            </a:r>
            <a:r>
              <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Yamada</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6" name="直線矢印コネクタ 52"/>
          <p:cNvCxnSpPr>
            <a:stCxn id="58" idx="2"/>
          </p:cNvCxnSpPr>
          <p:nvPr/>
        </p:nvCxnSpPr>
        <p:spPr>
          <a:xfrm rot="5400000">
            <a:off x="7526876" y="2891162"/>
            <a:ext cx="1769814" cy="506227"/>
          </a:xfrm>
          <a:prstGeom prst="bentConnector3">
            <a:avLst>
              <a:gd name="adj1" fmla="val 3746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7" name="テキスト ボックス 56"/>
          <p:cNvSpPr txBox="1"/>
          <p:nvPr/>
        </p:nvSpPr>
        <p:spPr>
          <a:xfrm>
            <a:off x="7424940" y="4029181"/>
            <a:ext cx="1827199" cy="787139"/>
          </a:xfrm>
          <a:prstGeom prst="rect">
            <a:avLst/>
          </a:prstGeom>
          <a:noFill/>
        </p:spPr>
        <p:txBody>
          <a:bodyPr wrap="square" rtlCol="0">
            <a:spAutoFit/>
          </a:bodyPr>
          <a:lstStyle/>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写真を添付できます。</a:t>
            </a:r>
          </a:p>
          <a:p>
            <a:pPr>
              <a:lnSpc>
                <a:spcPct val="130000"/>
              </a:lnSpc>
            </a:pP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ライブラリから選択</a:t>
            </a:r>
          </a:p>
          <a:p>
            <a:r>
              <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カメラで撮影する。</a:t>
            </a:r>
          </a:p>
          <a:p>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iCloudDrive</a:t>
            </a:r>
            <a:endPar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フレーム 57"/>
          <p:cNvSpPr/>
          <p:nvPr/>
        </p:nvSpPr>
        <p:spPr>
          <a:xfrm>
            <a:off x="8490168" y="1952540"/>
            <a:ext cx="349456" cy="306828"/>
          </a:xfrm>
          <a:prstGeom prst="frame">
            <a:avLst>
              <a:gd name="adj1" fmla="val 943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6381624" y="1560751"/>
            <a:ext cx="1445203" cy="253916"/>
          </a:xfrm>
          <a:prstGeom prst="rect">
            <a:avLst/>
          </a:prstGeom>
          <a:noFill/>
        </p:spPr>
        <p:txBody>
          <a:bodyPr wrap="square" rtlCol="0">
            <a:spAutoFit/>
          </a:bodyPr>
          <a:lstStyle/>
          <a:p>
            <a:r>
              <a:rPr kumimoji="1"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テキストチャット画面</a:t>
            </a:r>
            <a:endParaRPr kumimoji="1"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タイトル 1"/>
          <p:cNvSpPr txBox="1">
            <a:spLocks/>
          </p:cNvSpPr>
          <p:nvPr/>
        </p:nvSpPr>
        <p:spPr>
          <a:xfrm>
            <a:off x="102426" y="1437998"/>
            <a:ext cx="1334950" cy="293850"/>
          </a:xfrm>
          <a:prstGeom prst="rect">
            <a:avLst/>
          </a:prstGeom>
        </p:spPr>
        <p:txBody>
          <a:bodyPr>
            <a:noAutofit/>
          </a:bodyPr>
          <a:lstStyle>
            <a:lvl1pPr algn="l" defTabSz="804677" rtl="0" eaLnBrk="1" latinLnBrk="0" hangingPunct="1">
              <a:lnSpc>
                <a:spcPct val="90000"/>
              </a:lnSpc>
              <a:spcBef>
                <a:spcPct val="0"/>
              </a:spcBef>
              <a:buNone/>
              <a:defRPr kumimoji="1" sz="3900" kern="1200">
                <a:solidFill>
                  <a:schemeClr val="tx1"/>
                </a:solidFill>
                <a:latin typeface="+mj-lt"/>
                <a:ea typeface="+mj-ea"/>
                <a:cs typeface="+mj-cs"/>
              </a:defRPr>
            </a:lvl1pPr>
          </a:lstStyle>
          <a:p>
            <a:r>
              <a:rPr lang="ja-JP" altLang="en-US" sz="1800" b="1"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操作方法</a:t>
            </a:r>
          </a:p>
        </p:txBody>
      </p:sp>
      <p:sp>
        <p:nvSpPr>
          <p:cNvPr id="2" name="スライド番号プレースホルダー 1"/>
          <p:cNvSpPr>
            <a:spLocks noGrp="1"/>
          </p:cNvSpPr>
          <p:nvPr>
            <p:ph type="sldNum" sz="quarter" idx="12"/>
          </p:nvPr>
        </p:nvSpPr>
        <p:spPr/>
        <p:txBody>
          <a:bodyPr/>
          <a:lstStyle/>
          <a:p>
            <a:fld id="{48F63A3B-78C7-47BE-AE5E-E10140E04643}" type="slidenum">
              <a:rPr lang="en-US" smtClean="0"/>
              <a:t>10</a:t>
            </a:fld>
            <a:endParaRPr lang="en-US" dirty="0"/>
          </a:p>
        </p:txBody>
      </p:sp>
      <p:sp>
        <p:nvSpPr>
          <p:cNvPr id="60" name="Rectangle 2"/>
          <p:cNvSpPr txBox="1">
            <a:spLocks noChangeArrowheads="1"/>
          </p:cNvSpPr>
          <p:nvPr/>
        </p:nvSpPr>
        <p:spPr>
          <a:xfrm>
            <a:off x="37049" y="897243"/>
            <a:ext cx="7475647" cy="404508"/>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1F497D"/>
                </a:solidFill>
                <a:latin typeface="Meiryo UI" pitchFamily="50" charset="-128"/>
                <a:ea typeface="Meiryo UI" pitchFamily="50" charset="-128"/>
                <a:cs typeface="Meiryo UI" pitchFamily="50" charset="-128"/>
              </a:rPr>
              <a:t>■ＴＶ電話による通訳サービスのご利用方法について（</a:t>
            </a:r>
            <a:r>
              <a:rPr lang="en-US" altLang="ja-JP" sz="1800" b="1" dirty="0">
                <a:solidFill>
                  <a:srgbClr val="1F497D"/>
                </a:solidFill>
                <a:latin typeface="Meiryo UI" pitchFamily="50" charset="-128"/>
                <a:ea typeface="Meiryo UI" pitchFamily="50" charset="-128"/>
                <a:cs typeface="Meiryo UI" pitchFamily="50" charset="-128"/>
              </a:rPr>
              <a:t>3</a:t>
            </a:r>
            <a:r>
              <a:rPr lang="ja-JP" altLang="en-US" sz="1800" b="1" dirty="0">
                <a:solidFill>
                  <a:srgbClr val="1F497D"/>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79888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02426" y="1433067"/>
            <a:ext cx="1616542" cy="293850"/>
          </a:xfrm>
          <a:prstGeom prst="rect">
            <a:avLst/>
          </a:prstGeom>
        </p:spPr>
        <p:txBody>
          <a:bodyPr>
            <a:noAutofit/>
          </a:bodyPr>
          <a:lstStyle>
            <a:lvl1pPr algn="l" defTabSz="804677" rtl="0" eaLnBrk="1" latinLnBrk="0" hangingPunct="1">
              <a:lnSpc>
                <a:spcPct val="90000"/>
              </a:lnSpc>
              <a:spcBef>
                <a:spcPct val="0"/>
              </a:spcBef>
              <a:buNone/>
              <a:defRPr kumimoji="1" sz="3900" kern="1200">
                <a:solidFill>
                  <a:schemeClr val="tx1"/>
                </a:solidFill>
                <a:latin typeface="+mj-lt"/>
                <a:ea typeface="+mj-ea"/>
                <a:cs typeface="+mj-cs"/>
              </a:defRPr>
            </a:lvl1pPr>
          </a:lstStyle>
          <a:p>
            <a:r>
              <a:rPr lang="ja-JP" altLang="en-US" sz="1800" b="1"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通話終了後</a:t>
            </a:r>
          </a:p>
        </p:txBody>
      </p:sp>
      <p:grpSp>
        <p:nvGrpSpPr>
          <p:cNvPr id="5" name="図形グループ 3"/>
          <p:cNvGrpSpPr/>
          <p:nvPr/>
        </p:nvGrpSpPr>
        <p:grpSpPr>
          <a:xfrm>
            <a:off x="1022353" y="2283191"/>
            <a:ext cx="4580464" cy="3193345"/>
            <a:chOff x="1197690" y="1132514"/>
            <a:chExt cx="5369620" cy="3441021"/>
          </a:xfrm>
        </p:grpSpPr>
        <p:pic>
          <p:nvPicPr>
            <p:cNvPr id="6" name="図 5"/>
            <p:cNvPicPr>
              <a:picLocks noChangeAspect="1"/>
            </p:cNvPicPr>
            <p:nvPr/>
          </p:nvPicPr>
          <p:blipFill>
            <a:blip r:embed="rId2"/>
            <a:stretch>
              <a:fillRect/>
            </a:stretch>
          </p:blipFill>
          <p:spPr>
            <a:xfrm>
              <a:off x="1197690" y="1153884"/>
              <a:ext cx="5369620" cy="3419651"/>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33600" y="1931560"/>
              <a:ext cx="756541" cy="490000"/>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43924" y="1633991"/>
              <a:ext cx="1591269" cy="236449"/>
            </a:xfrm>
            <a:prstGeom prst="rect">
              <a:avLst/>
            </a:prstGeom>
          </p:spPr>
        </p:pic>
        <p:pic>
          <p:nvPicPr>
            <p:cNvPr id="9" name="図 8"/>
            <p:cNvPicPr>
              <a:picLocks noChangeAspect="1"/>
            </p:cNvPicPr>
            <p:nvPr/>
          </p:nvPicPr>
          <p:blipFill>
            <a:blip r:embed="rId5"/>
            <a:stretch>
              <a:fillRect/>
            </a:stretch>
          </p:blipFill>
          <p:spPr>
            <a:xfrm>
              <a:off x="1197690" y="1132514"/>
              <a:ext cx="5369620" cy="303667"/>
            </a:xfrm>
            <a:prstGeom prst="rect">
              <a:avLst/>
            </a:prstGeom>
          </p:spPr>
        </p:pic>
      </p:grpSp>
      <p:pic>
        <p:nvPicPr>
          <p:cNvPr id="10" name="図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23917" y="2283191"/>
            <a:ext cx="1972610" cy="3511740"/>
          </a:xfrm>
          <a:prstGeom prst="rect">
            <a:avLst/>
          </a:prstGeom>
        </p:spPr>
      </p:pic>
      <p:sp>
        <p:nvSpPr>
          <p:cNvPr id="11" name="テキスト ボックス 10"/>
          <p:cNvSpPr txBox="1"/>
          <p:nvPr/>
        </p:nvSpPr>
        <p:spPr>
          <a:xfrm>
            <a:off x="907975" y="1884329"/>
            <a:ext cx="6763061" cy="307777"/>
          </a:xfrm>
          <a:prstGeom prst="rect">
            <a:avLst/>
          </a:prstGeom>
          <a:noFill/>
        </p:spPr>
        <p:txBody>
          <a:bodyPr wrap="square" rtlCol="0">
            <a:spAutoFit/>
          </a:bodyPr>
          <a:lstStyle/>
          <a:p>
            <a:r>
              <a:rPr kumimoji="1"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通話終了後も右上のチャットアイコンを押すと、メッセージを確認することができます。</a:t>
            </a:r>
          </a:p>
        </p:txBody>
      </p:sp>
      <p:cxnSp>
        <p:nvCxnSpPr>
          <p:cNvPr id="12" name="直線矢印コネクタ 32"/>
          <p:cNvCxnSpPr>
            <a:stCxn id="17" idx="1"/>
          </p:cNvCxnSpPr>
          <p:nvPr/>
        </p:nvCxnSpPr>
        <p:spPr>
          <a:xfrm rot="10800000" flipV="1">
            <a:off x="4850707" y="2774794"/>
            <a:ext cx="298197" cy="1387699"/>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4065530" y="4162493"/>
            <a:ext cx="2166746"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チャットのやりとりを</a:t>
            </a:r>
          </a:p>
          <a:p>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確認することができます。</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フレーム 13"/>
          <p:cNvSpPr/>
          <p:nvPr/>
        </p:nvSpPr>
        <p:spPr>
          <a:xfrm>
            <a:off x="1718967" y="4527118"/>
            <a:ext cx="1368595" cy="448029"/>
          </a:xfrm>
          <a:prstGeom prst="frame">
            <a:avLst>
              <a:gd name="adj1" fmla="val 943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矢印コネクタ 14"/>
          <p:cNvCxnSpPr/>
          <p:nvPr/>
        </p:nvCxnSpPr>
        <p:spPr>
          <a:xfrm>
            <a:off x="2440377" y="4975147"/>
            <a:ext cx="0" cy="61951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1190113" y="5594837"/>
            <a:ext cx="6185611" cy="523220"/>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「閉じる」ボタンを押すとチャットメッセージは消えてしまいます。</a:t>
            </a: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閉じる前に、資料や写真を保存をすることをおすすめします。</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フレーム 16"/>
          <p:cNvSpPr/>
          <p:nvPr/>
        </p:nvSpPr>
        <p:spPr>
          <a:xfrm>
            <a:off x="5148903" y="2528011"/>
            <a:ext cx="564881" cy="493568"/>
          </a:xfrm>
          <a:prstGeom prst="frame">
            <a:avLst>
              <a:gd name="adj1" fmla="val 9432"/>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矢印コネクタ 16"/>
          <p:cNvCxnSpPr/>
          <p:nvPr/>
        </p:nvCxnSpPr>
        <p:spPr>
          <a:xfrm rot="10800000" flipV="1">
            <a:off x="5985040" y="5698477"/>
            <a:ext cx="1390684" cy="221941"/>
          </a:xfrm>
          <a:prstGeom prst="bentConnector3">
            <a:avLst>
              <a:gd name="adj1" fmla="val -536"/>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6"/>
          <p:cNvCxnSpPr/>
          <p:nvPr/>
        </p:nvCxnSpPr>
        <p:spPr>
          <a:xfrm rot="10800000">
            <a:off x="5985040" y="4384435"/>
            <a:ext cx="1390684" cy="685208"/>
          </a:xfrm>
          <a:prstGeom prst="bentConnector3">
            <a:avLst>
              <a:gd name="adj1" fmla="val 123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48F63A3B-78C7-47BE-AE5E-E10140E04643}" type="slidenum">
              <a:rPr lang="en-US" smtClean="0"/>
              <a:t>11</a:t>
            </a:fld>
            <a:endParaRPr lang="en-US" dirty="0"/>
          </a:p>
        </p:txBody>
      </p:sp>
      <p:sp>
        <p:nvSpPr>
          <p:cNvPr id="21" name="Rectangle 2"/>
          <p:cNvSpPr txBox="1">
            <a:spLocks noChangeArrowheads="1"/>
          </p:cNvSpPr>
          <p:nvPr/>
        </p:nvSpPr>
        <p:spPr>
          <a:xfrm>
            <a:off x="37049" y="897243"/>
            <a:ext cx="7475647" cy="404508"/>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1F497D"/>
                </a:solidFill>
                <a:latin typeface="Meiryo UI" pitchFamily="50" charset="-128"/>
                <a:ea typeface="Meiryo UI" pitchFamily="50" charset="-128"/>
                <a:cs typeface="Meiryo UI" pitchFamily="50" charset="-128"/>
              </a:rPr>
              <a:t>■ＴＶ電話による通訳サービスのご利用方法について（</a:t>
            </a:r>
            <a:r>
              <a:rPr lang="en-US" altLang="ja-JP" sz="1800" b="1" dirty="0">
                <a:solidFill>
                  <a:srgbClr val="1F497D"/>
                </a:solidFill>
                <a:latin typeface="Meiryo UI" pitchFamily="50" charset="-128"/>
                <a:ea typeface="Meiryo UI" pitchFamily="50" charset="-128"/>
                <a:cs typeface="Meiryo UI" pitchFamily="50" charset="-128"/>
              </a:rPr>
              <a:t>4</a:t>
            </a:r>
            <a:r>
              <a:rPr lang="ja-JP" altLang="en-US" sz="1800" b="1" dirty="0">
                <a:solidFill>
                  <a:srgbClr val="1F497D"/>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343313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561167" y="4453249"/>
            <a:ext cx="963006" cy="437030"/>
            <a:chOff x="467544" y="4293096"/>
            <a:chExt cx="1187090" cy="437738"/>
          </a:xfrm>
        </p:grpSpPr>
        <p:sp>
          <p:nvSpPr>
            <p:cNvPr id="6" name="角丸四角形 5"/>
            <p:cNvSpPr/>
            <p:nvPr/>
          </p:nvSpPr>
          <p:spPr>
            <a:xfrm>
              <a:off x="467544" y="4359360"/>
              <a:ext cx="1097459" cy="30521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latin typeface="Meiryo UI" pitchFamily="50" charset="-128"/>
                  <a:ea typeface="Meiryo UI" pitchFamily="50" charset="-128"/>
                  <a:cs typeface="Meiryo UI" pitchFamily="50" charset="-128"/>
                </a:rPr>
                <a:t>特長</a:t>
              </a:r>
              <a:endParaRPr kumimoji="1" lang="ja-JP" altLang="en-US" b="1" dirty="0">
                <a:latin typeface="Meiryo UI" pitchFamily="50" charset="-128"/>
                <a:ea typeface="Meiryo UI" pitchFamily="50" charset="-128"/>
                <a:cs typeface="Meiryo UI" pitchFamily="50" charset="-128"/>
              </a:endParaRPr>
            </a:p>
          </p:txBody>
        </p:sp>
        <p:sp>
          <p:nvSpPr>
            <p:cNvPr id="7" name="円/楕円 6"/>
            <p:cNvSpPr/>
            <p:nvPr/>
          </p:nvSpPr>
          <p:spPr>
            <a:xfrm>
              <a:off x="1178548" y="4293096"/>
              <a:ext cx="476086" cy="43773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itchFamily="50" charset="-128"/>
                  <a:ea typeface="Meiryo UI" pitchFamily="50" charset="-128"/>
                  <a:cs typeface="Meiryo UI" pitchFamily="50" charset="-128"/>
                </a:rPr>
                <a:t>１</a:t>
              </a:r>
            </a:p>
          </p:txBody>
        </p:sp>
      </p:grpSp>
      <p:sp>
        <p:nvSpPr>
          <p:cNvPr id="8" name="テキスト ボックス 7"/>
          <p:cNvSpPr txBox="1"/>
          <p:nvPr/>
        </p:nvSpPr>
        <p:spPr>
          <a:xfrm>
            <a:off x="2627703" y="4487397"/>
            <a:ext cx="5817641" cy="327346"/>
          </a:xfrm>
          <a:prstGeom prst="rect">
            <a:avLst/>
          </a:prstGeom>
          <a:noFill/>
        </p:spPr>
        <p:txBody>
          <a:bodyPr wrap="none" lIns="80339" tIns="40170" rIns="80339" bIns="40170" rtlCol="0">
            <a:spAutoFit/>
          </a:bodyPr>
          <a:lstStyle/>
          <a:p>
            <a:r>
              <a:rPr lang="ja-JP" altLang="en-US" b="1" dirty="0">
                <a:latin typeface="Meiryo UI" pitchFamily="50" charset="-128"/>
                <a:ea typeface="Meiryo UI" pitchFamily="50" charset="-128"/>
                <a:cs typeface="Meiryo UI" pitchFamily="50" charset="-128"/>
              </a:rPr>
              <a:t>納期や掲載内容・ニュアンス等、細かいニーズに対応した翻訳の実施</a:t>
            </a:r>
            <a:endParaRPr kumimoji="1" lang="ja-JP" altLang="en-US" b="1" dirty="0">
              <a:latin typeface="Meiryo UI" pitchFamily="50" charset="-128"/>
              <a:ea typeface="Meiryo UI" pitchFamily="50" charset="-128"/>
              <a:cs typeface="Meiryo UI" pitchFamily="50" charset="-128"/>
            </a:endParaRPr>
          </a:p>
        </p:txBody>
      </p:sp>
      <p:sp>
        <p:nvSpPr>
          <p:cNvPr id="9" name="テキスト ボックス 8"/>
          <p:cNvSpPr txBox="1"/>
          <p:nvPr/>
        </p:nvSpPr>
        <p:spPr>
          <a:xfrm>
            <a:off x="2646013" y="5013904"/>
            <a:ext cx="6380296" cy="327346"/>
          </a:xfrm>
          <a:prstGeom prst="rect">
            <a:avLst/>
          </a:prstGeom>
          <a:noFill/>
        </p:spPr>
        <p:txBody>
          <a:bodyPr wrap="none" lIns="80339" tIns="40170" rIns="80339" bIns="40170" rtlCol="0">
            <a:spAutoFit/>
          </a:bodyPr>
          <a:lstStyle/>
          <a:p>
            <a:r>
              <a:rPr kumimoji="1" lang="ja-JP" altLang="en-US" b="1" dirty="0">
                <a:latin typeface="Meiryo UI" pitchFamily="50" charset="-128"/>
                <a:ea typeface="Meiryo UI" pitchFamily="50" charset="-128"/>
                <a:cs typeface="Meiryo UI" pitchFamily="50" charset="-128"/>
              </a:rPr>
              <a:t>コーディネーター及びネイティブスタッフによる高い品質管理体制のもと実施</a:t>
            </a:r>
          </a:p>
        </p:txBody>
      </p:sp>
      <p:sp>
        <p:nvSpPr>
          <p:cNvPr id="10" name="テキスト ボックス 9"/>
          <p:cNvSpPr txBox="1"/>
          <p:nvPr/>
        </p:nvSpPr>
        <p:spPr>
          <a:xfrm>
            <a:off x="2646013" y="5540410"/>
            <a:ext cx="5780773" cy="327346"/>
          </a:xfrm>
          <a:prstGeom prst="rect">
            <a:avLst/>
          </a:prstGeom>
          <a:noFill/>
        </p:spPr>
        <p:txBody>
          <a:bodyPr wrap="none" lIns="80339" tIns="40170" rIns="80339" bIns="40170" rtlCol="0">
            <a:spAutoFit/>
          </a:bodyPr>
          <a:lstStyle/>
          <a:p>
            <a:r>
              <a:rPr kumimoji="1" lang="ja-JP" altLang="en-US" b="1" dirty="0">
                <a:latin typeface="Meiryo UI" pitchFamily="50" charset="-128"/>
                <a:ea typeface="Meiryo UI" pitchFamily="50" charset="-128"/>
                <a:cs typeface="Meiryo UI" pitchFamily="50" charset="-128"/>
              </a:rPr>
              <a:t>豊富な実績に基き、様々なジャンルの文章内容</a:t>
            </a:r>
            <a:r>
              <a:rPr kumimoji="1" lang="en-US" altLang="ja-JP" b="1" baseline="30000" dirty="0">
                <a:latin typeface="Meiryo UI" pitchFamily="50" charset="-128"/>
                <a:ea typeface="Meiryo UI" pitchFamily="50" charset="-128"/>
                <a:cs typeface="Meiryo UI" pitchFamily="50" charset="-128"/>
              </a:rPr>
              <a:t>※</a:t>
            </a:r>
            <a:r>
              <a:rPr kumimoji="1" lang="ja-JP" altLang="en-US" b="1" dirty="0">
                <a:latin typeface="Meiryo UI" pitchFamily="50" charset="-128"/>
                <a:ea typeface="Meiryo UI" pitchFamily="50" charset="-128"/>
                <a:cs typeface="Meiryo UI" pitchFamily="50" charset="-128"/>
              </a:rPr>
              <a:t>にスピーディに対応</a:t>
            </a:r>
          </a:p>
        </p:txBody>
      </p:sp>
      <p:grpSp>
        <p:nvGrpSpPr>
          <p:cNvPr id="11" name="グループ化 10"/>
          <p:cNvGrpSpPr/>
          <p:nvPr/>
        </p:nvGrpSpPr>
        <p:grpSpPr>
          <a:xfrm>
            <a:off x="1561167" y="4979756"/>
            <a:ext cx="963006" cy="437030"/>
            <a:chOff x="467544" y="4293096"/>
            <a:chExt cx="1187090" cy="437738"/>
          </a:xfrm>
        </p:grpSpPr>
        <p:sp>
          <p:nvSpPr>
            <p:cNvPr id="12" name="角丸四角形 11"/>
            <p:cNvSpPr/>
            <p:nvPr/>
          </p:nvSpPr>
          <p:spPr>
            <a:xfrm>
              <a:off x="467544" y="4359360"/>
              <a:ext cx="1097459" cy="30521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latin typeface="Meiryo UI" pitchFamily="50" charset="-128"/>
                  <a:ea typeface="Meiryo UI" pitchFamily="50" charset="-128"/>
                  <a:cs typeface="Meiryo UI" pitchFamily="50" charset="-128"/>
                </a:rPr>
                <a:t>特長</a:t>
              </a:r>
              <a:endParaRPr kumimoji="1" lang="ja-JP" altLang="en-US" b="1" dirty="0">
                <a:latin typeface="Meiryo UI" pitchFamily="50" charset="-128"/>
                <a:ea typeface="Meiryo UI" pitchFamily="50" charset="-128"/>
                <a:cs typeface="Meiryo UI" pitchFamily="50" charset="-128"/>
              </a:endParaRPr>
            </a:p>
          </p:txBody>
        </p:sp>
        <p:sp>
          <p:nvSpPr>
            <p:cNvPr id="13" name="円/楕円 12"/>
            <p:cNvSpPr/>
            <p:nvPr/>
          </p:nvSpPr>
          <p:spPr>
            <a:xfrm>
              <a:off x="1178548" y="4293096"/>
              <a:ext cx="476086" cy="43773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itchFamily="50" charset="-128"/>
                  <a:ea typeface="Meiryo UI" pitchFamily="50" charset="-128"/>
                  <a:cs typeface="Meiryo UI" pitchFamily="50" charset="-128"/>
                </a:rPr>
                <a:t>２</a:t>
              </a:r>
            </a:p>
          </p:txBody>
        </p:sp>
      </p:grpSp>
      <p:grpSp>
        <p:nvGrpSpPr>
          <p:cNvPr id="14" name="グループ化 13"/>
          <p:cNvGrpSpPr/>
          <p:nvPr/>
        </p:nvGrpSpPr>
        <p:grpSpPr>
          <a:xfrm>
            <a:off x="1561167" y="5506262"/>
            <a:ext cx="963006" cy="437030"/>
            <a:chOff x="467544" y="4293096"/>
            <a:chExt cx="1187090" cy="437738"/>
          </a:xfrm>
        </p:grpSpPr>
        <p:sp>
          <p:nvSpPr>
            <p:cNvPr id="15" name="角丸四角形 14"/>
            <p:cNvSpPr/>
            <p:nvPr/>
          </p:nvSpPr>
          <p:spPr>
            <a:xfrm>
              <a:off x="467544" y="4359360"/>
              <a:ext cx="1097459" cy="30521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a:latin typeface="Meiryo UI" pitchFamily="50" charset="-128"/>
                  <a:ea typeface="Meiryo UI" pitchFamily="50" charset="-128"/>
                  <a:cs typeface="Meiryo UI" pitchFamily="50" charset="-128"/>
                </a:rPr>
                <a:t>特長</a:t>
              </a:r>
              <a:endParaRPr kumimoji="1" lang="ja-JP" altLang="en-US" b="1" dirty="0">
                <a:latin typeface="Meiryo UI" pitchFamily="50" charset="-128"/>
                <a:ea typeface="Meiryo UI" pitchFamily="50" charset="-128"/>
                <a:cs typeface="Meiryo UI" pitchFamily="50" charset="-128"/>
              </a:endParaRPr>
            </a:p>
          </p:txBody>
        </p:sp>
        <p:sp>
          <p:nvSpPr>
            <p:cNvPr id="16" name="円/楕円 15"/>
            <p:cNvSpPr/>
            <p:nvPr/>
          </p:nvSpPr>
          <p:spPr>
            <a:xfrm>
              <a:off x="1178548" y="4293096"/>
              <a:ext cx="476086" cy="43773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itchFamily="50" charset="-128"/>
                  <a:ea typeface="Meiryo UI" pitchFamily="50" charset="-128"/>
                  <a:cs typeface="Meiryo UI" pitchFamily="50" charset="-128"/>
                </a:rPr>
                <a:t>３</a:t>
              </a:r>
            </a:p>
          </p:txBody>
        </p:sp>
      </p:grpSp>
      <p:sp>
        <p:nvSpPr>
          <p:cNvPr id="17" name="テキスト ボックス 16"/>
          <p:cNvSpPr txBox="1"/>
          <p:nvPr/>
        </p:nvSpPr>
        <p:spPr>
          <a:xfrm>
            <a:off x="2542358" y="5826418"/>
            <a:ext cx="2210886" cy="235013"/>
          </a:xfrm>
          <a:prstGeom prst="rect">
            <a:avLst/>
          </a:prstGeom>
          <a:noFill/>
        </p:spPr>
        <p:txBody>
          <a:bodyPr wrap="none" lIns="80339" tIns="40170" rIns="80339" bIns="40170" rtlCol="0">
            <a:spAutoFit/>
          </a:bodyPr>
          <a:lstStyle/>
          <a:p>
            <a:pPr algn="ctr"/>
            <a:r>
              <a:rPr lang="en-US" altLang="ja-JP" sz="1000" b="1" dirty="0">
                <a:latin typeface="Meiryo UI" pitchFamily="50" charset="-128"/>
                <a:ea typeface="Meiryo UI" pitchFamily="50" charset="-128"/>
                <a:cs typeface="Meiryo UI" pitchFamily="50" charset="-128"/>
              </a:rPr>
              <a:t>※</a:t>
            </a:r>
            <a:r>
              <a:rPr lang="ja-JP" altLang="en-US" sz="1000" b="1" dirty="0">
                <a:latin typeface="Meiryo UI" pitchFamily="50" charset="-128"/>
                <a:ea typeface="Meiryo UI" pitchFamily="50" charset="-128"/>
                <a:cs typeface="Meiryo UI" pitchFamily="50" charset="-128"/>
              </a:rPr>
              <a:t>専門的な内容等については要ご相談</a:t>
            </a:r>
          </a:p>
        </p:txBody>
      </p:sp>
      <p:sp>
        <p:nvSpPr>
          <p:cNvPr id="18" name="Text Box 46"/>
          <p:cNvSpPr txBox="1">
            <a:spLocks noChangeArrowheads="1"/>
          </p:cNvSpPr>
          <p:nvPr/>
        </p:nvSpPr>
        <p:spPr bwMode="auto">
          <a:xfrm>
            <a:off x="6226388" y="1554220"/>
            <a:ext cx="3097255" cy="229634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339" tIns="40170" rIns="80339" bIns="40170" anchor="ct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spcBef>
                <a:spcPct val="15000"/>
              </a:spcBef>
              <a:buFontTx/>
              <a:buNone/>
            </a:pPr>
            <a:r>
              <a:rPr lang="ja-JP" altLang="en-US" b="1" dirty="0">
                <a:solidFill>
                  <a:srgbClr val="0070C0"/>
                </a:solidFill>
                <a:latin typeface="Meiryo UI" pitchFamily="50" charset="-128"/>
                <a:ea typeface="Meiryo UI" pitchFamily="50" charset="-128"/>
                <a:cs typeface="Meiryo UI" pitchFamily="50" charset="-128"/>
              </a:rPr>
              <a:t>・メール翻訳</a:t>
            </a:r>
            <a:endParaRPr lang="en-US" altLang="ja-JP" b="1" dirty="0">
              <a:solidFill>
                <a:srgbClr val="0070C0"/>
              </a:solidFill>
              <a:latin typeface="Meiryo UI" pitchFamily="50" charset="-128"/>
              <a:ea typeface="Meiryo UI" pitchFamily="50" charset="-128"/>
              <a:cs typeface="Meiryo UI" pitchFamily="50" charset="-128"/>
            </a:endParaRPr>
          </a:p>
          <a:p>
            <a:pPr eaLnBrk="1" hangingPunct="1">
              <a:spcBef>
                <a:spcPct val="15000"/>
              </a:spcBef>
              <a:buFontTx/>
              <a:buNone/>
            </a:pPr>
            <a:endParaRPr lang="en-US" altLang="ja-JP" b="1" dirty="0">
              <a:solidFill>
                <a:srgbClr val="0070C0"/>
              </a:solidFill>
              <a:latin typeface="Meiryo UI" pitchFamily="50" charset="-128"/>
              <a:ea typeface="Meiryo UI" pitchFamily="50" charset="-128"/>
              <a:cs typeface="Meiryo UI" pitchFamily="50" charset="-128"/>
            </a:endParaRPr>
          </a:p>
          <a:p>
            <a:pPr eaLnBrk="1" hangingPunct="1">
              <a:spcBef>
                <a:spcPct val="15000"/>
              </a:spcBef>
              <a:buFontTx/>
              <a:buNone/>
            </a:pPr>
            <a:r>
              <a:rPr lang="ja-JP" altLang="en-US" b="1" dirty="0">
                <a:solidFill>
                  <a:srgbClr val="0070C0"/>
                </a:solidFill>
                <a:latin typeface="Meiryo UI" pitchFamily="50" charset="-128"/>
                <a:ea typeface="Meiryo UI" pitchFamily="50" charset="-128"/>
                <a:cs typeface="Meiryo UI" pitchFamily="50" charset="-128"/>
              </a:rPr>
              <a:t>・飲食メニュー翻訳</a:t>
            </a:r>
            <a:endParaRPr lang="en-US" altLang="ja-JP" b="1" dirty="0">
              <a:solidFill>
                <a:srgbClr val="0070C0"/>
              </a:solidFill>
              <a:latin typeface="Meiryo UI" pitchFamily="50" charset="-128"/>
              <a:ea typeface="Meiryo UI" pitchFamily="50" charset="-128"/>
              <a:cs typeface="Meiryo UI" pitchFamily="50" charset="-128"/>
            </a:endParaRPr>
          </a:p>
          <a:p>
            <a:pPr eaLnBrk="1" hangingPunct="1">
              <a:spcBef>
                <a:spcPct val="15000"/>
              </a:spcBef>
              <a:buFontTx/>
              <a:buNone/>
            </a:pPr>
            <a:endParaRPr lang="en-US" altLang="ja-JP" b="1" dirty="0">
              <a:solidFill>
                <a:srgbClr val="0070C0"/>
              </a:solidFill>
              <a:latin typeface="Meiryo UI" pitchFamily="50" charset="-128"/>
              <a:ea typeface="Meiryo UI" pitchFamily="50" charset="-128"/>
              <a:cs typeface="Meiryo UI" pitchFamily="50" charset="-128"/>
            </a:endParaRPr>
          </a:p>
          <a:p>
            <a:pPr eaLnBrk="1" hangingPunct="1">
              <a:spcBef>
                <a:spcPct val="15000"/>
              </a:spcBef>
              <a:buFontTx/>
              <a:buNone/>
            </a:pPr>
            <a:r>
              <a:rPr lang="ja-JP" altLang="en-US" b="1" dirty="0">
                <a:solidFill>
                  <a:srgbClr val="0070C0"/>
                </a:solidFill>
                <a:latin typeface="Meiryo UI" pitchFamily="50" charset="-128"/>
                <a:ea typeface="Meiryo UI" pitchFamily="50" charset="-128"/>
                <a:cs typeface="Meiryo UI" pitchFamily="50" charset="-128"/>
              </a:rPr>
              <a:t>・施設内表翻訳　　　等</a:t>
            </a:r>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 y="777190"/>
            <a:ext cx="9890546" cy="576081"/>
          </a:xfrm>
          <a:prstGeom prst="rect">
            <a:avLst/>
          </a:prstGeom>
        </p:spPr>
      </p:pic>
      <p:sp>
        <p:nvSpPr>
          <p:cNvPr id="21" name="Rectangle 2"/>
          <p:cNvSpPr txBox="1">
            <a:spLocks noChangeArrowheads="1"/>
          </p:cNvSpPr>
          <p:nvPr/>
        </p:nvSpPr>
        <p:spPr>
          <a:xfrm>
            <a:off x="37049" y="837372"/>
            <a:ext cx="7475647"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100" b="1" dirty="0">
                <a:solidFill>
                  <a:srgbClr val="1F497D"/>
                </a:solidFill>
                <a:latin typeface="Meiryo UI" pitchFamily="50" charset="-128"/>
                <a:ea typeface="Meiryo UI" pitchFamily="50" charset="-128"/>
                <a:cs typeface="Meiryo UI" pitchFamily="50" charset="-128"/>
              </a:rPr>
              <a:t>１</a:t>
            </a:r>
            <a:r>
              <a:rPr lang="en-US" altLang="ja-JP" sz="2100" b="1" dirty="0">
                <a:solidFill>
                  <a:srgbClr val="1F497D"/>
                </a:solidFill>
                <a:latin typeface="Meiryo UI" pitchFamily="50" charset="-128"/>
                <a:ea typeface="Meiryo UI" pitchFamily="50" charset="-128"/>
                <a:cs typeface="Meiryo UI" pitchFamily="50" charset="-128"/>
              </a:rPr>
              <a:t>-</a:t>
            </a:r>
            <a:r>
              <a:rPr lang="ja-JP" altLang="en-US" sz="2100" b="1" dirty="0">
                <a:solidFill>
                  <a:srgbClr val="1F497D"/>
                </a:solidFill>
                <a:latin typeface="Meiryo UI" pitchFamily="50" charset="-128"/>
                <a:ea typeface="Meiryo UI" pitchFamily="50" charset="-128"/>
                <a:cs typeface="Meiryo UI" pitchFamily="50" charset="-128"/>
              </a:rPr>
              <a:t>（３）．翻訳サービスについて</a:t>
            </a:r>
          </a:p>
        </p:txBody>
      </p:sp>
      <p:sp>
        <p:nvSpPr>
          <p:cNvPr id="23" name="正方形/長方形 22"/>
          <p:cNvSpPr/>
          <p:nvPr/>
        </p:nvSpPr>
        <p:spPr>
          <a:xfrm>
            <a:off x="325623" y="3916580"/>
            <a:ext cx="1866764" cy="432000"/>
          </a:xfrm>
          <a:prstGeom prst="rect">
            <a:avLst/>
          </a:prstGeom>
          <a:gradFill flip="none" rotWithShape="1">
            <a:gsLst>
              <a:gs pos="0">
                <a:schemeClr val="accent1">
                  <a:lumMod val="90000"/>
                  <a:lumOff val="10000"/>
                </a:schemeClr>
              </a:gs>
              <a:gs pos="39999">
                <a:schemeClr val="accent1">
                  <a:lumMod val="83000"/>
                  <a:lumOff val="17000"/>
                </a:schemeClr>
              </a:gs>
              <a:gs pos="70000">
                <a:schemeClr val="accent1">
                  <a:lumMod val="52000"/>
                  <a:lumOff val="48000"/>
                </a:schemeClr>
              </a:gs>
              <a:gs pos="100000">
                <a:schemeClr val="accent1">
                  <a:lumMod val="71000"/>
                  <a:lumOff val="29000"/>
                </a:schemeClr>
              </a:gs>
            </a:gsLst>
            <a:lin ang="162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0339" tIns="40170" rIns="80339" bIns="40170" rtlCol="0" anchor="ctr"/>
          <a:lstStyle/>
          <a:p>
            <a:pPr algn="ctr"/>
            <a:r>
              <a:rPr lang="ja-JP" altLang="en-US" sz="1800" b="1" dirty="0">
                <a:effectLst>
                  <a:outerShdw blurRad="50800" dist="38100" dir="2700000" algn="tl" rotWithShape="0">
                    <a:prstClr val="black">
                      <a:alpha val="40000"/>
                    </a:prstClr>
                  </a:outerShdw>
                </a:effectLst>
                <a:latin typeface="Meiryo UI" pitchFamily="50" charset="-128"/>
                <a:ea typeface="Meiryo UI" pitchFamily="50" charset="-128"/>
                <a:cs typeface="Meiryo UI" pitchFamily="50" charset="-128"/>
              </a:rPr>
              <a:t>サービスの特徴</a:t>
            </a:r>
          </a:p>
        </p:txBody>
      </p:sp>
      <p:pic>
        <p:nvPicPr>
          <p:cNvPr id="1026" name="Picture 2" descr="C:\Users\2272510\Documents\香川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949" y="1600200"/>
            <a:ext cx="3825910" cy="2160931"/>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261607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txBox="1">
            <a:spLocks noChangeArrowheads="1"/>
          </p:cNvSpPr>
          <p:nvPr/>
        </p:nvSpPr>
        <p:spPr>
          <a:xfrm>
            <a:off x="37049" y="876379"/>
            <a:ext cx="7475647" cy="380922"/>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1F497D"/>
                </a:solidFill>
                <a:latin typeface="Meiryo UI" pitchFamily="50" charset="-128"/>
                <a:ea typeface="Meiryo UI" pitchFamily="50" charset="-128"/>
                <a:cs typeface="Meiryo UI" pitchFamily="50" charset="-128"/>
              </a:rPr>
              <a:t>■翻訳サービスの仕様</a:t>
            </a:r>
          </a:p>
        </p:txBody>
      </p:sp>
      <p:graphicFrame>
        <p:nvGraphicFramePr>
          <p:cNvPr id="10" name="表 9"/>
          <p:cNvGraphicFramePr>
            <a:graphicFrameLocks noGrp="1"/>
          </p:cNvGraphicFramePr>
          <p:nvPr>
            <p:extLst>
              <p:ext uri="{D42A27DB-BD31-4B8C-83A1-F6EECF244321}">
                <p14:modId xmlns:p14="http://schemas.microsoft.com/office/powerpoint/2010/main" val="652290832"/>
              </p:ext>
            </p:extLst>
          </p:nvPr>
        </p:nvGraphicFramePr>
        <p:xfrm>
          <a:off x="200025" y="1379418"/>
          <a:ext cx="9544050" cy="5012497"/>
        </p:xfrm>
        <a:graphic>
          <a:graphicData uri="http://schemas.openxmlformats.org/drawingml/2006/table">
            <a:tbl>
              <a:tblPr firstRow="1" bandRow="1">
                <a:tableStyleId>{5940675A-B579-460E-94D1-54222C63F5DA}</a:tableStyleId>
              </a:tblPr>
              <a:tblGrid>
                <a:gridCol w="1586046">
                  <a:extLst>
                    <a:ext uri="{9D8B030D-6E8A-4147-A177-3AD203B41FA5}">
                      <a16:colId xmlns:a16="http://schemas.microsoft.com/office/drawing/2014/main" val="20000"/>
                    </a:ext>
                  </a:extLst>
                </a:gridCol>
                <a:gridCol w="7958004">
                  <a:extLst>
                    <a:ext uri="{9D8B030D-6E8A-4147-A177-3AD203B41FA5}">
                      <a16:colId xmlns:a16="http://schemas.microsoft.com/office/drawing/2014/main" val="20001"/>
                    </a:ext>
                  </a:extLst>
                </a:gridCol>
              </a:tblGrid>
              <a:tr h="327777">
                <a:tc>
                  <a:txBody>
                    <a:bodyPr/>
                    <a:lstStyle/>
                    <a:p>
                      <a:pPr algn="ctr"/>
                      <a:endPar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0070C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愛媛県多言語コールセンター　翻訳作業仕様</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0070C0"/>
                    </a:solidFill>
                  </a:tcPr>
                </a:tc>
                <a:extLst>
                  <a:ext uri="{0D108BD9-81ED-4DB2-BD59-A6C34878D82A}">
                    <a16:rowId xmlns:a16="http://schemas.microsoft.com/office/drawing/2014/main" val="10000"/>
                  </a:ext>
                </a:extLst>
              </a:tr>
              <a:tr h="763851">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対応言語</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0070C0"/>
                    </a:solidFill>
                  </a:tcPr>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言語で対応</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b="0" dirty="0">
                          <a:latin typeface="Meiryo UI" panose="020B0604030504040204" pitchFamily="50" charset="-128"/>
                          <a:ea typeface="Meiryo UI" panose="020B0604030504040204" pitchFamily="50" charset="-128"/>
                          <a:cs typeface="Meiryo UI" panose="020B0604030504040204" pitchFamily="50" charset="-128"/>
                        </a:rPr>
                        <a:t>英語　中国語（繁・簡）　韓国語　ポルトガル語　スペイン語　タイ語　ベトナム語　タガログ語　フランス語　</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bg1"/>
                    </a:solidFill>
                  </a:tcPr>
                </a:tc>
                <a:extLst>
                  <a:ext uri="{0D108BD9-81ED-4DB2-BD59-A6C34878D82A}">
                    <a16:rowId xmlns:a16="http://schemas.microsoft.com/office/drawing/2014/main" val="10001"/>
                  </a:ext>
                </a:extLst>
              </a:tr>
              <a:tr h="389351">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作業時間</a:t>
                      </a:r>
                    </a:p>
                  </a:txBody>
                  <a:tcPr anchor="ct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メール到着から原則</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48</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時間以内</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extLst>
                  <a:ext uri="{0D108BD9-81ED-4DB2-BD59-A6C34878D82A}">
                    <a16:rowId xmlns:a16="http://schemas.microsoft.com/office/drawing/2014/main" val="10002"/>
                  </a:ext>
                </a:extLst>
              </a:tr>
              <a:tr h="564183">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受付方法</a:t>
                      </a:r>
                    </a:p>
                  </a:txBody>
                  <a:tcPr anchor="ctr">
                    <a:solidFill>
                      <a:srgbClr val="0070C0"/>
                    </a:solidFill>
                  </a:tcPr>
                </a:tc>
                <a:tc>
                  <a:txBody>
                    <a:bodyPr/>
                    <a:lstStyle/>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翻訳依頼書をメールで送付　</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専用メーリングリスト宛</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緊急対応依頼の専用窓口準備 　　　　</a:t>
                      </a:r>
                      <a:r>
                        <a:rPr kumimoji="1" lang="en-US" altLang="ja-JP" sz="105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通信費は事業者様負担となります</a:t>
                      </a:r>
                    </a:p>
                  </a:txBody>
                  <a:tcPr anchor="ctr">
                    <a:solidFill>
                      <a:schemeClr val="bg1"/>
                    </a:solidFill>
                  </a:tcPr>
                </a:tc>
                <a:extLst>
                  <a:ext uri="{0D108BD9-81ED-4DB2-BD59-A6C34878D82A}">
                    <a16:rowId xmlns:a16="http://schemas.microsoft.com/office/drawing/2014/main" val="10003"/>
                  </a:ext>
                </a:extLst>
              </a:tr>
              <a:tr h="423138">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受付時間</a:t>
                      </a:r>
                    </a:p>
                  </a:txBody>
                  <a:tcPr anchor="ctr">
                    <a:solidFill>
                      <a:srgbClr val="0070C0"/>
                    </a:solidFill>
                  </a:tcPr>
                </a:tc>
                <a:tc>
                  <a:txBody>
                    <a:bodyPr/>
                    <a:lstStyle/>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メール受付：</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時間</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365</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日　　　　電話受付：</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9:00</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17:30</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（平日）</a:t>
                      </a:r>
                    </a:p>
                  </a:txBody>
                  <a:tcPr anchor="ctr">
                    <a:solidFill>
                      <a:schemeClr val="bg1"/>
                    </a:solidFill>
                  </a:tcPr>
                </a:tc>
                <a:extLst>
                  <a:ext uri="{0D108BD9-81ED-4DB2-BD59-A6C34878D82A}">
                    <a16:rowId xmlns:a16="http://schemas.microsoft.com/office/drawing/2014/main" val="10004"/>
                  </a:ext>
                </a:extLst>
              </a:tr>
              <a:tr h="246830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依頼時の</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注意点</a:t>
                      </a:r>
                    </a:p>
                  </a:txBody>
                  <a:tcPr anchor="ctr">
                    <a:solidFill>
                      <a:srgbClr val="0070C0"/>
                    </a:solidFill>
                  </a:tcPr>
                </a:tc>
                <a:tc>
                  <a:txBody>
                    <a:bodyPr/>
                    <a:lstStyle/>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１．依頼内容は</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事業者につき</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月までとし、</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回あたりの依頼可能文字数は、日本語換算で</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文字程度といたします。</a:t>
                      </a:r>
                    </a:p>
                    <a:p>
                      <a:pPr algn="l"/>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２．契約書及び専門的知識を要する資料など、複雑な内容につきましては、ご相談の上、お断りさせて頂く場合もございます。</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３．原則、日本語→各言語への翻訳としますが、翻訳前文章が外国語の場合は、全て日本語への翻訳とさせて頂きます。</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４．納期はメール到着後、原則</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48</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時間以内といたしますが、文字数や内容によっては別途ご相談させて頂く場合がございます。</a:t>
                      </a:r>
                    </a:p>
                    <a:p>
                      <a:pPr algn="l"/>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５．ご依頼の内容によっては、コールセンター側より事業者様へ内容確認のご連絡をさせて頂く場合がございます。</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1000" b="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６．公序良俗に反する内容が見受けられた場合、観光課様へご報告させて頂きます。</a:t>
                      </a:r>
                    </a:p>
                  </a:txBody>
                  <a:tcPr anchor="ctr">
                    <a:solidFill>
                      <a:schemeClr val="bg1"/>
                    </a:solidFill>
                  </a:tcPr>
                </a:tc>
                <a:extLst>
                  <a:ext uri="{0D108BD9-81ED-4DB2-BD59-A6C34878D82A}">
                    <a16:rowId xmlns:a16="http://schemas.microsoft.com/office/drawing/2014/main" val="3606439156"/>
                  </a:ext>
                </a:extLst>
              </a:tr>
            </a:tbl>
          </a:graphicData>
        </a:graphic>
      </p:graphicFrame>
      <p:pic>
        <p:nvPicPr>
          <p:cNvPr id="15" name="グラフィックス 10" descr="封筒"/>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86826" y="2886413"/>
            <a:ext cx="216024" cy="216024"/>
          </a:xfrm>
          <a:prstGeom prst="rect">
            <a:avLst/>
          </a:prstGeom>
        </p:spPr>
      </p:pic>
      <p:pic>
        <p:nvPicPr>
          <p:cNvPr id="16" name="グラフィックス 19" descr="受話器"/>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5372" y="3258935"/>
            <a:ext cx="191040" cy="191040"/>
          </a:xfrm>
          <a:prstGeom prst="rect">
            <a:avLst/>
          </a:prstGeom>
        </p:spPr>
      </p:pic>
      <p:pic>
        <p:nvPicPr>
          <p:cNvPr id="17" name="グラフィックス 10" descr="封筒"/>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95372" y="3609604"/>
            <a:ext cx="216024" cy="216024"/>
          </a:xfrm>
          <a:prstGeom prst="rect">
            <a:avLst/>
          </a:prstGeom>
        </p:spPr>
      </p:pic>
      <p:pic>
        <p:nvPicPr>
          <p:cNvPr id="18" name="グラフィックス 19" descr="受話器"/>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9954" y="3612036"/>
            <a:ext cx="191040" cy="191040"/>
          </a:xfrm>
          <a:prstGeom prst="rect">
            <a:avLst/>
          </a:prstGeom>
        </p:spPr>
      </p:pic>
      <p:sp>
        <p:nvSpPr>
          <p:cNvPr id="2" name="スライド番号プレースホルダー 1"/>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6867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 y="777190"/>
            <a:ext cx="9890546" cy="576081"/>
          </a:xfrm>
          <a:prstGeom prst="rect">
            <a:avLst/>
          </a:prstGeom>
        </p:spPr>
      </p:pic>
      <p:sp>
        <p:nvSpPr>
          <p:cNvPr id="30" name="Rectangle 2"/>
          <p:cNvSpPr txBox="1">
            <a:spLocks noChangeArrowheads="1"/>
          </p:cNvSpPr>
          <p:nvPr/>
        </p:nvSpPr>
        <p:spPr>
          <a:xfrm>
            <a:off x="37049" y="837372"/>
            <a:ext cx="7475647"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100" b="1" dirty="0">
                <a:solidFill>
                  <a:srgbClr val="1F497D"/>
                </a:solidFill>
                <a:latin typeface="Meiryo UI" pitchFamily="50" charset="-128"/>
                <a:ea typeface="Meiryo UI" pitchFamily="50" charset="-128"/>
                <a:cs typeface="Meiryo UI" pitchFamily="50" charset="-128"/>
              </a:rPr>
              <a:t>２</a:t>
            </a:r>
            <a:r>
              <a:rPr lang="en-US" altLang="ja-JP" sz="2100" b="1" dirty="0">
                <a:solidFill>
                  <a:srgbClr val="1F497D"/>
                </a:solidFill>
                <a:latin typeface="Meiryo UI" pitchFamily="50" charset="-128"/>
                <a:ea typeface="Meiryo UI" pitchFamily="50" charset="-128"/>
                <a:cs typeface="Meiryo UI" pitchFamily="50" charset="-128"/>
              </a:rPr>
              <a:t> -</a:t>
            </a:r>
            <a:r>
              <a:rPr lang="ja-JP" altLang="en-US" sz="2100" b="1" dirty="0">
                <a:solidFill>
                  <a:srgbClr val="1F497D"/>
                </a:solidFill>
                <a:latin typeface="Meiryo UI" pitchFamily="50" charset="-128"/>
                <a:ea typeface="Meiryo UI" pitchFamily="50" charset="-128"/>
                <a:cs typeface="Meiryo UI" pitchFamily="50" charset="-128"/>
              </a:rPr>
              <a:t>（１）</a:t>
            </a:r>
            <a:r>
              <a:rPr lang="en-US" altLang="ja-JP" sz="2100" b="1" dirty="0">
                <a:solidFill>
                  <a:srgbClr val="1F497D"/>
                </a:solidFill>
                <a:latin typeface="Meiryo UI" pitchFamily="50" charset="-128"/>
                <a:ea typeface="Meiryo UI" pitchFamily="50" charset="-128"/>
                <a:cs typeface="Meiryo UI" pitchFamily="50" charset="-128"/>
              </a:rPr>
              <a:t>.</a:t>
            </a:r>
            <a:r>
              <a:rPr lang="ja-JP" altLang="en-US" sz="2100" b="1" dirty="0">
                <a:solidFill>
                  <a:srgbClr val="1F497D"/>
                </a:solidFill>
                <a:latin typeface="Meiryo UI" pitchFamily="50" charset="-128"/>
                <a:ea typeface="Meiryo UI" pitchFamily="50" charset="-128"/>
                <a:cs typeface="Meiryo UI" pitchFamily="50" charset="-128"/>
              </a:rPr>
              <a:t>　サービスご利用までの流れ</a:t>
            </a:r>
          </a:p>
        </p:txBody>
      </p:sp>
      <p:sp>
        <p:nvSpPr>
          <p:cNvPr id="15" name="テキスト ボックス 14"/>
          <p:cNvSpPr txBox="1"/>
          <p:nvPr/>
        </p:nvSpPr>
        <p:spPr>
          <a:xfrm>
            <a:off x="2506896" y="2033944"/>
            <a:ext cx="5647700"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利用申込書に必要事項を記入の上、</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メールまたは郵送で送付してください。</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626420" y="2498083"/>
            <a:ext cx="1191995" cy="30471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申込先</a:t>
            </a:r>
          </a:p>
        </p:txBody>
      </p:sp>
      <p:sp>
        <p:nvSpPr>
          <p:cNvPr id="18" name="テキスト ボックス 128"/>
          <p:cNvSpPr txBox="1"/>
          <p:nvPr/>
        </p:nvSpPr>
        <p:spPr>
          <a:xfrm>
            <a:off x="3955413" y="2498083"/>
            <a:ext cx="5069016" cy="1384995"/>
          </a:xfrm>
          <a:prstGeom prst="rect">
            <a:avLst/>
          </a:prstGeom>
          <a:noFill/>
          <a:ln>
            <a:solidFill>
              <a:schemeClr val="tx1"/>
            </a:solidFill>
          </a:ln>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メールの場合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以下のアドレスに送付してください。</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E-mail</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hlinkClick r:id="" action="ppaction://noaction"/>
              </a:rPr>
              <a:t>tsuuyaku-ehime@west.ntt.co.jp</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郵送の場合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以下の住所に送付してください。</a:t>
            </a:r>
          </a:p>
          <a:p>
            <a:pPr font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542-0081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大阪市中央区南船場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3-5-8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オーク心斎橋ビル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3F</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NTT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マーケティングアクト</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ProCX</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愛媛</a:t>
            </a:r>
            <a:r>
              <a:rPr lang="zh-TW"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多言語コールセンタ事務局</a:t>
            </a:r>
          </a:p>
        </p:txBody>
      </p:sp>
      <p:sp>
        <p:nvSpPr>
          <p:cNvPr id="22" name="正方形/長方形 21"/>
          <p:cNvSpPr/>
          <p:nvPr/>
        </p:nvSpPr>
        <p:spPr>
          <a:xfrm>
            <a:off x="553057" y="4579916"/>
            <a:ext cx="1866764" cy="432000"/>
          </a:xfrm>
          <a:prstGeom prst="rect">
            <a:avLst/>
          </a:prstGeom>
          <a:gradFill flip="none" rotWithShape="1">
            <a:gsLst>
              <a:gs pos="0">
                <a:schemeClr val="accent1">
                  <a:lumMod val="90000"/>
                  <a:lumOff val="10000"/>
                </a:schemeClr>
              </a:gs>
              <a:gs pos="39999">
                <a:schemeClr val="accent1">
                  <a:lumMod val="83000"/>
                  <a:lumOff val="17000"/>
                </a:schemeClr>
              </a:gs>
              <a:gs pos="70000">
                <a:schemeClr val="accent1">
                  <a:lumMod val="52000"/>
                  <a:lumOff val="48000"/>
                </a:schemeClr>
              </a:gs>
              <a:gs pos="100000">
                <a:schemeClr val="accent1">
                  <a:lumMod val="71000"/>
                  <a:lumOff val="29000"/>
                </a:schemeClr>
              </a:gs>
            </a:gsLst>
            <a:lin ang="162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0339" tIns="40170" rIns="80339" bIns="40170" rtlCol="0" anchor="ctr"/>
          <a:lstStyle/>
          <a:p>
            <a:pPr algn="ctr"/>
            <a:r>
              <a:rPr lang="ja-JP" altLang="en-US" sz="14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利用開始</a:t>
            </a:r>
          </a:p>
        </p:txBody>
      </p:sp>
      <p:sp>
        <p:nvSpPr>
          <p:cNvPr id="23" name="テキスト ボックス 72"/>
          <p:cNvSpPr txBox="1"/>
          <p:nvPr/>
        </p:nvSpPr>
        <p:spPr>
          <a:xfrm>
            <a:off x="2506896" y="4642027"/>
            <a:ext cx="5274201" cy="338554"/>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お申し込み後、</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営業日以内に利用開始日をメールにて連絡</a:t>
            </a:r>
            <a:endPar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48F63A3B-78C7-47BE-AE5E-E10140E04643}" type="slidenum">
              <a:rPr lang="en-US" smtClean="0"/>
              <a:t>14</a:t>
            </a:fld>
            <a:endParaRPr lang="en-US" dirty="0"/>
          </a:p>
        </p:txBody>
      </p:sp>
      <p:sp>
        <p:nvSpPr>
          <p:cNvPr id="19" name="正方形/長方形 18"/>
          <p:cNvSpPr/>
          <p:nvPr/>
        </p:nvSpPr>
        <p:spPr>
          <a:xfrm>
            <a:off x="553057" y="1954501"/>
            <a:ext cx="1866764" cy="432000"/>
          </a:xfrm>
          <a:prstGeom prst="rect">
            <a:avLst/>
          </a:prstGeom>
          <a:gradFill flip="none" rotWithShape="1">
            <a:gsLst>
              <a:gs pos="0">
                <a:schemeClr val="accent1">
                  <a:lumMod val="90000"/>
                  <a:lumOff val="10000"/>
                </a:schemeClr>
              </a:gs>
              <a:gs pos="39999">
                <a:schemeClr val="accent1">
                  <a:lumMod val="83000"/>
                  <a:lumOff val="17000"/>
                </a:schemeClr>
              </a:gs>
              <a:gs pos="70000">
                <a:schemeClr val="accent1">
                  <a:lumMod val="52000"/>
                  <a:lumOff val="48000"/>
                </a:schemeClr>
              </a:gs>
              <a:gs pos="100000">
                <a:schemeClr val="accent1">
                  <a:lumMod val="71000"/>
                  <a:lumOff val="29000"/>
                </a:schemeClr>
              </a:gs>
            </a:gsLst>
            <a:lin ang="162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0339" tIns="40170" rIns="80339" bIns="40170" rtlCol="0" anchor="ctr"/>
          <a:lstStyle/>
          <a:p>
            <a:pPr algn="ctr"/>
            <a:r>
              <a:rPr lang="ja-JP" altLang="en-US" sz="1400" b="1" dirty="0">
                <a:effectLst>
                  <a:outerShdw blurRad="50800" dist="38100" dir="2700000" algn="tl" rotWithShape="0">
                    <a:prstClr val="black">
                      <a:alpha val="40000"/>
                    </a:prstClr>
                  </a:outerShdw>
                </a:effectLst>
                <a:latin typeface="Meiryo UI" panose="020B0604030504040204" pitchFamily="50" charset="-128"/>
                <a:ea typeface="Meiryo UI" panose="020B0604030504040204" pitchFamily="50" charset="-128"/>
                <a:cs typeface="Meiryo UI" panose="020B0604030504040204" pitchFamily="50" charset="-128"/>
              </a:rPr>
              <a:t>お申し込み</a:t>
            </a:r>
          </a:p>
        </p:txBody>
      </p:sp>
      <p:sp>
        <p:nvSpPr>
          <p:cNvPr id="25" name="下矢印 24"/>
          <p:cNvSpPr/>
          <p:nvPr/>
        </p:nvSpPr>
        <p:spPr>
          <a:xfrm>
            <a:off x="1231561" y="2570818"/>
            <a:ext cx="434633" cy="1740362"/>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221220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 y="777190"/>
            <a:ext cx="9890546" cy="576081"/>
          </a:xfrm>
          <a:prstGeom prst="rect">
            <a:avLst/>
          </a:prstGeom>
        </p:spPr>
      </p:pic>
      <p:sp>
        <p:nvSpPr>
          <p:cNvPr id="30" name="Rectangle 2"/>
          <p:cNvSpPr txBox="1">
            <a:spLocks noChangeArrowheads="1"/>
          </p:cNvSpPr>
          <p:nvPr/>
        </p:nvSpPr>
        <p:spPr>
          <a:xfrm>
            <a:off x="37049" y="837372"/>
            <a:ext cx="7475647"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100" b="1" dirty="0">
                <a:solidFill>
                  <a:srgbClr val="1F497D"/>
                </a:solidFill>
                <a:latin typeface="Meiryo UI" pitchFamily="50" charset="-128"/>
                <a:ea typeface="Meiryo UI" pitchFamily="50" charset="-128"/>
                <a:cs typeface="Meiryo UI" pitchFamily="50" charset="-128"/>
              </a:rPr>
              <a:t>２</a:t>
            </a:r>
            <a:r>
              <a:rPr lang="en-US" altLang="ja-JP" sz="2100" b="1" dirty="0">
                <a:solidFill>
                  <a:srgbClr val="1F497D"/>
                </a:solidFill>
                <a:latin typeface="Meiryo UI" pitchFamily="50" charset="-128"/>
                <a:ea typeface="Meiryo UI" pitchFamily="50" charset="-128"/>
                <a:cs typeface="Meiryo UI" pitchFamily="50" charset="-128"/>
              </a:rPr>
              <a:t> -</a:t>
            </a:r>
            <a:r>
              <a:rPr lang="ja-JP" altLang="en-US" sz="2100" b="1" dirty="0">
                <a:solidFill>
                  <a:srgbClr val="1F497D"/>
                </a:solidFill>
                <a:latin typeface="Meiryo UI" pitchFamily="50" charset="-128"/>
                <a:ea typeface="Meiryo UI" pitchFamily="50" charset="-128"/>
                <a:cs typeface="Meiryo UI" pitchFamily="50" charset="-128"/>
              </a:rPr>
              <a:t>（２）</a:t>
            </a:r>
            <a:r>
              <a:rPr lang="en-US" altLang="ja-JP" sz="2100" b="1" dirty="0">
                <a:solidFill>
                  <a:srgbClr val="1F497D"/>
                </a:solidFill>
                <a:latin typeface="Meiryo UI" pitchFamily="50" charset="-128"/>
                <a:ea typeface="Meiryo UI" pitchFamily="50" charset="-128"/>
                <a:cs typeface="Meiryo UI" pitchFamily="50" charset="-128"/>
              </a:rPr>
              <a:t>.</a:t>
            </a:r>
            <a:r>
              <a:rPr lang="ja-JP" altLang="en-US" sz="2100" b="1" dirty="0">
                <a:solidFill>
                  <a:srgbClr val="1F497D"/>
                </a:solidFill>
                <a:latin typeface="Meiryo UI" pitchFamily="50" charset="-128"/>
                <a:ea typeface="Meiryo UI" pitchFamily="50" charset="-128"/>
                <a:cs typeface="Meiryo UI" pitchFamily="50" charset="-128"/>
              </a:rPr>
              <a:t>　お問い合わせ先</a:t>
            </a:r>
          </a:p>
        </p:txBody>
      </p:sp>
      <p:grpSp>
        <p:nvGrpSpPr>
          <p:cNvPr id="5" name="グループ化 4"/>
          <p:cNvGrpSpPr/>
          <p:nvPr/>
        </p:nvGrpSpPr>
        <p:grpSpPr>
          <a:xfrm>
            <a:off x="2460171" y="5192487"/>
            <a:ext cx="4904646" cy="1154991"/>
            <a:chOff x="2077790" y="5020877"/>
            <a:chExt cx="5287027" cy="1324452"/>
          </a:xfrm>
        </p:grpSpPr>
        <p:pic>
          <p:nvPicPr>
            <p:cNvPr id="9" name="Picture 8" descr="「英国　国旗」の画像検索結果"/>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77790" y="5020877"/>
              <a:ext cx="967792" cy="535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10" descr="「中国　国旗」の画像検索結果"/>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2768" y="5020877"/>
              <a:ext cx="873151" cy="535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2" descr="「韓国　国旗」の画像検索結果"/>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33105" y="5020877"/>
              <a:ext cx="873151" cy="535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16" descr="「ポルトガル　国旗」の画像検索結果"/>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13442" y="5020877"/>
              <a:ext cx="873151" cy="535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18" descr="「スペイン　国旗」の画像検索結果"/>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93779" y="5020877"/>
              <a:ext cx="871038" cy="535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26" descr="「タイ　国旗」の画像検索結果"/>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10897" y="5809367"/>
              <a:ext cx="873151" cy="5359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0" descr="「ベトナム　国旗」の画像検索結果"/>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712478" y="5809367"/>
              <a:ext cx="873151" cy="5359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2" name="スライド番号プレースホルダー 1"/>
          <p:cNvSpPr>
            <a:spLocks noGrp="1"/>
          </p:cNvSpPr>
          <p:nvPr>
            <p:ph type="sldNum" sz="quarter" idx="12"/>
          </p:nvPr>
        </p:nvSpPr>
        <p:spPr/>
        <p:txBody>
          <a:bodyPr/>
          <a:lstStyle/>
          <a:p>
            <a:fld id="{48F63A3B-78C7-47BE-AE5E-E10140E04643}" type="slidenum">
              <a:rPr lang="en-US" smtClean="0"/>
              <a:t>15</a:t>
            </a:fld>
            <a:endParaRPr lang="en-US" dirty="0"/>
          </a:p>
        </p:txBody>
      </p:sp>
      <p:sp>
        <p:nvSpPr>
          <p:cNvPr id="17" name="Rectangle 2"/>
          <p:cNvSpPr txBox="1">
            <a:spLocks noChangeArrowheads="1"/>
          </p:cNvSpPr>
          <p:nvPr/>
        </p:nvSpPr>
        <p:spPr>
          <a:xfrm>
            <a:off x="432810" y="1480754"/>
            <a:ext cx="6224021"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b="1" dirty="0">
                <a:solidFill>
                  <a:srgbClr val="1F497D"/>
                </a:solidFill>
                <a:latin typeface="Meiryo UI" pitchFamily="50" charset="-128"/>
                <a:ea typeface="Meiryo UI" pitchFamily="50" charset="-128"/>
                <a:cs typeface="Meiryo UI" pitchFamily="50" charset="-128"/>
              </a:rPr>
              <a:t>【</a:t>
            </a:r>
            <a:r>
              <a:rPr lang="ja-JP" altLang="en-US" sz="2400" b="1" dirty="0">
                <a:solidFill>
                  <a:srgbClr val="1F497D"/>
                </a:solidFill>
                <a:latin typeface="Meiryo UI" pitchFamily="50" charset="-128"/>
                <a:ea typeface="Meiryo UI" pitchFamily="50" charset="-128"/>
                <a:cs typeface="Meiryo UI" pitchFamily="50" charset="-128"/>
              </a:rPr>
              <a:t>事業全般についてのお問い合わせ</a:t>
            </a:r>
            <a:r>
              <a:rPr lang="en-US" altLang="ja-JP" sz="2400" b="1" dirty="0">
                <a:solidFill>
                  <a:srgbClr val="1F497D"/>
                </a:solidFill>
                <a:latin typeface="Meiryo UI" pitchFamily="50" charset="-128"/>
                <a:ea typeface="Meiryo UI" pitchFamily="50" charset="-128"/>
                <a:cs typeface="Meiryo UI" pitchFamily="50" charset="-128"/>
              </a:rPr>
              <a:t>】</a:t>
            </a:r>
            <a:endParaRPr lang="ja-JP" altLang="en-US" sz="2400" b="1" dirty="0">
              <a:solidFill>
                <a:srgbClr val="1F497D"/>
              </a:solidFill>
              <a:latin typeface="Meiryo UI" pitchFamily="50" charset="-128"/>
              <a:ea typeface="Meiryo UI" pitchFamily="50" charset="-128"/>
              <a:cs typeface="Meiryo UI" pitchFamily="50" charset="-128"/>
            </a:endParaRPr>
          </a:p>
        </p:txBody>
      </p:sp>
      <p:sp>
        <p:nvSpPr>
          <p:cNvPr id="18" name="Rectangle 2"/>
          <p:cNvSpPr txBox="1">
            <a:spLocks noChangeArrowheads="1"/>
          </p:cNvSpPr>
          <p:nvPr/>
        </p:nvSpPr>
        <p:spPr>
          <a:xfrm>
            <a:off x="524446" y="1941704"/>
            <a:ext cx="7671447" cy="993660"/>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愛媛県　観光スポーツ文化部 観光国際課　国際プロモーション</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G</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TEL</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089-912-2311</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（平日</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8:30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17:15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l" font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E-mail: kankoukokusai@pref.ehime.lg.jp</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790‐8570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松山市一番町</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4-4-2</a:t>
            </a:r>
            <a:br>
              <a:rPr lang="ja-JP" altLang="en-US" sz="1800" dirty="0">
                <a:latin typeface="Meiryo UI" panose="020B0604030504040204" pitchFamily="50" charset="-128"/>
                <a:ea typeface="Meiryo UI" panose="020B0604030504040204" pitchFamily="50" charset="-128"/>
                <a:cs typeface="Meiryo UI" panose="020B0604030504040204" pitchFamily="50" charset="-128"/>
              </a:rPr>
            </a:b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Rectangle 2"/>
          <p:cNvSpPr txBox="1">
            <a:spLocks noChangeArrowheads="1"/>
          </p:cNvSpPr>
          <p:nvPr/>
        </p:nvSpPr>
        <p:spPr>
          <a:xfrm>
            <a:off x="432811" y="3326049"/>
            <a:ext cx="4551540"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b="1" dirty="0">
                <a:solidFill>
                  <a:srgbClr val="1F497D"/>
                </a:solidFill>
                <a:latin typeface="Meiryo UI" pitchFamily="50" charset="-128"/>
                <a:ea typeface="Meiryo UI" pitchFamily="50" charset="-128"/>
                <a:cs typeface="Meiryo UI" pitchFamily="50" charset="-128"/>
              </a:rPr>
              <a:t>【</a:t>
            </a:r>
            <a:r>
              <a:rPr lang="ja-JP" altLang="en-US" sz="2400" b="1" dirty="0">
                <a:solidFill>
                  <a:srgbClr val="1F497D"/>
                </a:solidFill>
                <a:latin typeface="Meiryo UI" pitchFamily="50" charset="-128"/>
                <a:ea typeface="Meiryo UI" pitchFamily="50" charset="-128"/>
                <a:cs typeface="Meiryo UI" pitchFamily="50" charset="-128"/>
              </a:rPr>
              <a:t>ご利用に係るお問い合わせ</a:t>
            </a:r>
            <a:r>
              <a:rPr lang="en-US" altLang="ja-JP" sz="2400" b="1" dirty="0">
                <a:solidFill>
                  <a:srgbClr val="1F497D"/>
                </a:solidFill>
                <a:latin typeface="Meiryo UI" pitchFamily="50" charset="-128"/>
                <a:ea typeface="Meiryo UI" pitchFamily="50" charset="-128"/>
                <a:cs typeface="Meiryo UI" pitchFamily="50" charset="-128"/>
              </a:rPr>
              <a:t>】</a:t>
            </a:r>
            <a:endParaRPr lang="ja-JP" altLang="en-US" sz="2400" b="1" dirty="0">
              <a:solidFill>
                <a:srgbClr val="1F497D"/>
              </a:solidFill>
              <a:latin typeface="Meiryo UI" pitchFamily="50" charset="-128"/>
              <a:ea typeface="Meiryo UI" pitchFamily="50" charset="-128"/>
              <a:cs typeface="Meiryo UI" pitchFamily="50" charset="-128"/>
            </a:endParaRPr>
          </a:p>
        </p:txBody>
      </p:sp>
      <p:sp>
        <p:nvSpPr>
          <p:cNvPr id="20" name="Rectangle 2"/>
          <p:cNvSpPr txBox="1">
            <a:spLocks noChangeArrowheads="1"/>
          </p:cNvSpPr>
          <p:nvPr/>
        </p:nvSpPr>
        <p:spPr>
          <a:xfrm>
            <a:off x="749905" y="3824552"/>
            <a:ext cx="7671447" cy="993660"/>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NTT</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マーケティングアクト</a:t>
            </a:r>
            <a:r>
              <a:rPr lang="en-US" altLang="ja-JP" sz="2000" b="1" dirty="0" err="1">
                <a:latin typeface="Meiryo UI" panose="020B0604030504040204" pitchFamily="50" charset="-128"/>
                <a:ea typeface="Meiryo UI" panose="020B0604030504040204" pitchFamily="50" charset="-128"/>
                <a:cs typeface="Meiryo UI" panose="020B0604030504040204" pitchFamily="50" charset="-128"/>
              </a:rPr>
              <a:t>ProCX</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愛媛県多言語コールセンタ事務局</a:t>
            </a:r>
          </a:p>
          <a:p>
            <a:pPr algn="l" fontAlgn="ct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TEL</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06-4256-6475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平日</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9:00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17:30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542-0081 </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大阪市中央区南船場</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3-5-8</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　オーク心斎橋ビル</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3F</a:t>
            </a:r>
            <a:endPar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43931" y="5879474"/>
            <a:ext cx="834882" cy="4752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3197" y="5877327"/>
            <a:ext cx="839600" cy="4847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354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8F63A3B-78C7-47BE-AE5E-E10140E04643}" type="slidenum">
              <a:rPr lang="en-US" smtClean="0"/>
              <a:t>2</a:t>
            </a:fld>
            <a:endParaRPr lang="en-US" dirty="0"/>
          </a:p>
        </p:txBody>
      </p:sp>
      <p:sp>
        <p:nvSpPr>
          <p:cNvPr id="3" name="コンテンツ プレースホルダー 2"/>
          <p:cNvSpPr txBox="1">
            <a:spLocks/>
          </p:cNvSpPr>
          <p:nvPr/>
        </p:nvSpPr>
        <p:spPr>
          <a:xfrm>
            <a:off x="1229609" y="1415096"/>
            <a:ext cx="6705600" cy="3665861"/>
          </a:xfrm>
          <a:prstGeom prst="rect">
            <a:avLst/>
          </a:prstGeom>
        </p:spPr>
        <p:txBody>
          <a:bodyPr/>
          <a:lstStyle>
            <a:lvl1pPr marL="342900" indent="-342900" algn="l" defTabSz="457200" rtl="0" eaLnBrk="1" latinLnBrk="0" hangingPunct="1">
              <a:spcBef>
                <a:spcPct val="20000"/>
              </a:spcBef>
              <a:buFont typeface="Arial"/>
              <a:buChar char="•"/>
              <a:defRPr kumimoji="1" sz="2500" kern="1200">
                <a:solidFill>
                  <a:schemeClr val="tx1">
                    <a:lumMod val="75000"/>
                  </a:schemeClr>
                </a:solidFill>
                <a:latin typeface="メイリオ"/>
                <a:ea typeface="メイリオ"/>
                <a:cs typeface="メイリオ"/>
              </a:defRPr>
            </a:lvl1pPr>
            <a:lvl2pPr marL="742950" indent="-285750" algn="l" defTabSz="457200" rtl="0" eaLnBrk="1" latinLnBrk="0" hangingPunct="1">
              <a:spcBef>
                <a:spcPct val="20000"/>
              </a:spcBef>
              <a:buFont typeface="Arial"/>
              <a:buChar char="–"/>
              <a:defRPr kumimoji="1" sz="2200" kern="1200">
                <a:solidFill>
                  <a:schemeClr val="tx1">
                    <a:lumMod val="75000"/>
                  </a:schemeClr>
                </a:solidFill>
                <a:latin typeface="メイリオ"/>
                <a:ea typeface="メイリオ"/>
                <a:cs typeface="メイリオ"/>
              </a:defRPr>
            </a:lvl2pPr>
            <a:lvl3pPr marL="1143000" indent="-228600" algn="l" defTabSz="457200" rtl="0" eaLnBrk="1" latinLnBrk="0" hangingPunct="1">
              <a:spcBef>
                <a:spcPct val="20000"/>
              </a:spcBef>
              <a:buFont typeface="Arial"/>
              <a:buChar char="•"/>
              <a:defRPr kumimoji="1" sz="1900" kern="1200">
                <a:solidFill>
                  <a:schemeClr val="tx1">
                    <a:lumMod val="75000"/>
                  </a:schemeClr>
                </a:solidFill>
                <a:latin typeface="メイリオ"/>
                <a:ea typeface="メイリオ"/>
                <a:cs typeface="メイリオ"/>
              </a:defRPr>
            </a:lvl3pPr>
            <a:lvl4pPr marL="1600200" indent="-228600" algn="l" defTabSz="457200" rtl="0" eaLnBrk="1" latinLnBrk="0" hangingPunct="1">
              <a:spcBef>
                <a:spcPct val="20000"/>
              </a:spcBef>
              <a:buFont typeface="Arial"/>
              <a:buChar char="–"/>
              <a:defRPr kumimoji="1" sz="1600" kern="1200">
                <a:solidFill>
                  <a:schemeClr val="tx1">
                    <a:lumMod val="75000"/>
                  </a:schemeClr>
                </a:solidFill>
                <a:latin typeface="メイリオ"/>
                <a:ea typeface="メイリオ"/>
                <a:cs typeface="メイリオ"/>
              </a:defRPr>
            </a:lvl4pPr>
            <a:lvl5pPr marL="2057400" indent="-228600" algn="l" defTabSz="457200" rtl="0" eaLnBrk="1" latinLnBrk="0" hangingPunct="1">
              <a:spcBef>
                <a:spcPct val="20000"/>
              </a:spcBef>
              <a:buFont typeface="Arial"/>
              <a:buChar char="»"/>
              <a:defRPr kumimoji="1" sz="1400" kern="1200">
                <a:solidFill>
                  <a:schemeClr val="tx1">
                    <a:lumMod val="75000"/>
                  </a:schemeClr>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endPar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a:buNone/>
            </a:pPr>
            <a:r>
              <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コールセンター事業概要</a:t>
            </a:r>
            <a:endPar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a:buNone/>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（１）事業概要</a:t>
            </a: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a:buNone/>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（２）通訳サービス（電話・</a:t>
            </a:r>
            <a:r>
              <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通訳サービス）</a:t>
            </a: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a:buNone/>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（３）翻訳サービス</a:t>
            </a: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Arial"/>
              <a:buNone/>
            </a:pP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コールセンター利用条件</a:t>
            </a:r>
            <a:endParaRPr lang="en-US" altLang="ja-JP"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（１） サービスご利用までの流れ</a:t>
            </a: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（２） お問い合わせ先について</a:t>
            </a:r>
            <a:endParaRPr lang="en-US" altLang="ja-JP" sz="18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 y="777190"/>
            <a:ext cx="9890546" cy="576081"/>
          </a:xfrm>
          <a:prstGeom prst="rect">
            <a:avLst/>
          </a:prstGeom>
        </p:spPr>
      </p:pic>
      <p:sp>
        <p:nvSpPr>
          <p:cNvPr id="5" name="Rectangle 2"/>
          <p:cNvSpPr txBox="1">
            <a:spLocks noChangeArrowheads="1"/>
          </p:cNvSpPr>
          <p:nvPr/>
        </p:nvSpPr>
        <p:spPr>
          <a:xfrm>
            <a:off x="37049" y="837372"/>
            <a:ext cx="5209865"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100" b="1" dirty="0">
                <a:solidFill>
                  <a:srgbClr val="1F497D"/>
                </a:solidFill>
                <a:latin typeface="Meiryo UI" pitchFamily="50" charset="-128"/>
                <a:ea typeface="Meiryo UI" pitchFamily="50" charset="-128"/>
                <a:cs typeface="Meiryo UI" pitchFamily="50" charset="-128"/>
              </a:rPr>
              <a:t>目次</a:t>
            </a:r>
          </a:p>
        </p:txBody>
      </p:sp>
    </p:spTree>
    <p:extLst>
      <p:ext uri="{BB962C8B-B14F-4D97-AF65-F5344CB8AC3E}">
        <p14:creationId xmlns:p14="http://schemas.microsoft.com/office/powerpoint/2010/main" val="1034757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6" y="777190"/>
            <a:ext cx="9890546" cy="576081"/>
          </a:xfrm>
          <a:prstGeom prst="rect">
            <a:avLst/>
          </a:prstGeom>
        </p:spPr>
      </p:pic>
      <p:sp>
        <p:nvSpPr>
          <p:cNvPr id="4" name="Rectangle 2"/>
          <p:cNvSpPr txBox="1">
            <a:spLocks noChangeArrowheads="1"/>
          </p:cNvSpPr>
          <p:nvPr/>
        </p:nvSpPr>
        <p:spPr>
          <a:xfrm>
            <a:off x="299116" y="1778962"/>
            <a:ext cx="3340341"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1F497D"/>
                </a:solidFill>
                <a:latin typeface="Meiryo UI" pitchFamily="50" charset="-128"/>
                <a:ea typeface="Meiryo UI" pitchFamily="50" charset="-128"/>
                <a:cs typeface="Meiryo UI" pitchFamily="50" charset="-128"/>
              </a:rPr>
              <a:t>１．通訳サービス</a:t>
            </a:r>
          </a:p>
        </p:txBody>
      </p:sp>
      <p:sp>
        <p:nvSpPr>
          <p:cNvPr id="5" name="Rectangle 2"/>
          <p:cNvSpPr txBox="1">
            <a:spLocks noChangeArrowheads="1"/>
          </p:cNvSpPr>
          <p:nvPr/>
        </p:nvSpPr>
        <p:spPr>
          <a:xfrm>
            <a:off x="337216" y="3956934"/>
            <a:ext cx="3340341"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1F497D"/>
                </a:solidFill>
                <a:latin typeface="Meiryo UI" pitchFamily="50" charset="-128"/>
                <a:ea typeface="Meiryo UI" pitchFamily="50" charset="-128"/>
                <a:cs typeface="Meiryo UI" pitchFamily="50" charset="-128"/>
              </a:rPr>
              <a:t>２．翻訳サービス</a:t>
            </a:r>
          </a:p>
        </p:txBody>
      </p:sp>
      <p:sp>
        <p:nvSpPr>
          <p:cNvPr id="6" name="Rectangle 2"/>
          <p:cNvSpPr txBox="1">
            <a:spLocks noChangeArrowheads="1"/>
          </p:cNvSpPr>
          <p:nvPr/>
        </p:nvSpPr>
        <p:spPr>
          <a:xfrm>
            <a:off x="37049" y="837372"/>
            <a:ext cx="6744751"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100" b="1" dirty="0">
                <a:solidFill>
                  <a:srgbClr val="1F497D"/>
                </a:solidFill>
                <a:latin typeface="Meiryo UI" pitchFamily="50" charset="-128"/>
                <a:ea typeface="Meiryo UI" pitchFamily="50" charset="-128"/>
                <a:cs typeface="Meiryo UI" pitchFamily="50" charset="-128"/>
              </a:rPr>
              <a:t>１</a:t>
            </a:r>
            <a:r>
              <a:rPr lang="en-US" altLang="ja-JP" sz="2100" b="1" dirty="0">
                <a:solidFill>
                  <a:srgbClr val="1F497D"/>
                </a:solidFill>
                <a:latin typeface="Meiryo UI" pitchFamily="50" charset="-128"/>
                <a:ea typeface="Meiryo UI" pitchFamily="50" charset="-128"/>
                <a:cs typeface="Meiryo UI" pitchFamily="50" charset="-128"/>
              </a:rPr>
              <a:t>-</a:t>
            </a:r>
            <a:r>
              <a:rPr lang="ja-JP" altLang="en-US" sz="2100" b="1" dirty="0">
                <a:solidFill>
                  <a:srgbClr val="1F497D"/>
                </a:solidFill>
                <a:latin typeface="Meiryo UI" pitchFamily="50" charset="-128"/>
                <a:ea typeface="Meiryo UI" pitchFamily="50" charset="-128"/>
                <a:cs typeface="Meiryo UI" pitchFamily="50" charset="-128"/>
              </a:rPr>
              <a:t>（１）．「愛媛県多言語コールセンタ」の主なサービス</a:t>
            </a:r>
          </a:p>
        </p:txBody>
      </p:sp>
      <p:sp>
        <p:nvSpPr>
          <p:cNvPr id="7" name="Rectangle 2"/>
          <p:cNvSpPr txBox="1">
            <a:spLocks noChangeArrowheads="1"/>
          </p:cNvSpPr>
          <p:nvPr/>
        </p:nvSpPr>
        <p:spPr>
          <a:xfrm>
            <a:off x="450850" y="2321009"/>
            <a:ext cx="9202964"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rgbClr val="1F497D"/>
                </a:solidFill>
                <a:latin typeface="Meiryo UI" pitchFamily="50" charset="-128"/>
                <a:ea typeface="Meiryo UI" pitchFamily="50" charset="-128"/>
                <a:cs typeface="Meiryo UI" pitchFamily="50" charset="-128"/>
              </a:rPr>
              <a:t>・電話・</a:t>
            </a:r>
            <a:r>
              <a:rPr lang="en-US" altLang="ja-JP" sz="2000" b="1" dirty="0">
                <a:solidFill>
                  <a:srgbClr val="1F497D"/>
                </a:solidFill>
                <a:latin typeface="Meiryo UI" pitchFamily="50" charset="-128"/>
                <a:ea typeface="Meiryo UI" pitchFamily="50" charset="-128"/>
                <a:cs typeface="Meiryo UI" pitchFamily="50" charset="-128"/>
              </a:rPr>
              <a:t>TV</a:t>
            </a:r>
            <a:r>
              <a:rPr lang="ja-JP" altLang="en-US" sz="2000" b="1" dirty="0">
                <a:solidFill>
                  <a:srgbClr val="1F497D"/>
                </a:solidFill>
                <a:latin typeface="Meiryo UI" pitchFamily="50" charset="-128"/>
                <a:ea typeface="Meiryo UI" pitchFamily="50" charset="-128"/>
                <a:cs typeface="Meiryo UI" pitchFamily="50" charset="-128"/>
              </a:rPr>
              <a:t>電話等により、「多言語コールセンタ」を介し、リアルタイムに通訳を行います。</a:t>
            </a:r>
          </a:p>
        </p:txBody>
      </p:sp>
      <p:sp>
        <p:nvSpPr>
          <p:cNvPr id="8" name="Rectangle 2"/>
          <p:cNvSpPr txBox="1">
            <a:spLocks noChangeArrowheads="1"/>
          </p:cNvSpPr>
          <p:nvPr/>
        </p:nvSpPr>
        <p:spPr>
          <a:xfrm>
            <a:off x="1276610" y="2767324"/>
            <a:ext cx="5505190" cy="743295"/>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342900" indent="-342900" algn="l">
              <a:buFont typeface="Wingdings" panose="05000000000000000000" pitchFamily="2" charset="2"/>
              <a:buChar char="u"/>
            </a:pPr>
            <a:r>
              <a:rPr lang="ja-JP" altLang="en-US" sz="2000" b="1" dirty="0">
                <a:solidFill>
                  <a:srgbClr val="1F497D"/>
                </a:solidFill>
                <a:latin typeface="Meiryo UI" pitchFamily="50" charset="-128"/>
                <a:ea typeface="Meiryo UI" pitchFamily="50" charset="-128"/>
                <a:cs typeface="Meiryo UI" pitchFamily="50" charset="-128"/>
              </a:rPr>
              <a:t>電話通訳（</a:t>
            </a:r>
            <a:r>
              <a:rPr lang="en-US" altLang="ja-JP" sz="2000" b="1" dirty="0">
                <a:solidFill>
                  <a:srgbClr val="1F497D"/>
                </a:solidFill>
                <a:latin typeface="Meiryo UI" pitchFamily="50" charset="-128"/>
                <a:ea typeface="Meiryo UI" pitchFamily="50" charset="-128"/>
                <a:cs typeface="Meiryo UI" pitchFamily="50" charset="-128"/>
              </a:rPr>
              <a:t>2</a:t>
            </a:r>
            <a:r>
              <a:rPr lang="ja-JP" altLang="en-US" sz="2000" b="1" dirty="0">
                <a:solidFill>
                  <a:srgbClr val="1F497D"/>
                </a:solidFill>
                <a:latin typeface="Meiryo UI" pitchFamily="50" charset="-128"/>
                <a:ea typeface="Meiryo UI" pitchFamily="50" charset="-128"/>
                <a:cs typeface="Meiryo UI" pitchFamily="50" charset="-128"/>
              </a:rPr>
              <a:t>地点または</a:t>
            </a:r>
            <a:r>
              <a:rPr lang="en-US" altLang="ja-JP" sz="2000" b="1" dirty="0">
                <a:solidFill>
                  <a:srgbClr val="1F497D"/>
                </a:solidFill>
                <a:latin typeface="Meiryo UI" pitchFamily="50" charset="-128"/>
                <a:ea typeface="Meiryo UI" pitchFamily="50" charset="-128"/>
                <a:cs typeface="Meiryo UI" pitchFamily="50" charset="-128"/>
              </a:rPr>
              <a:t>3</a:t>
            </a:r>
            <a:r>
              <a:rPr lang="ja-JP" altLang="en-US" sz="2000" b="1" dirty="0">
                <a:solidFill>
                  <a:srgbClr val="1F497D"/>
                </a:solidFill>
                <a:latin typeface="Meiryo UI" pitchFamily="50" charset="-128"/>
                <a:ea typeface="Meiryo UI" pitchFamily="50" charset="-128"/>
                <a:cs typeface="Meiryo UI" pitchFamily="50" charset="-128"/>
              </a:rPr>
              <a:t>地点通訳）</a:t>
            </a:r>
          </a:p>
          <a:p>
            <a:pPr marL="342900" indent="-342900" algn="l">
              <a:buFont typeface="Wingdings" panose="05000000000000000000" pitchFamily="2" charset="2"/>
              <a:buChar char="u"/>
            </a:pPr>
            <a:r>
              <a:rPr lang="en-US" altLang="ja-JP" sz="2000" b="1" dirty="0">
                <a:solidFill>
                  <a:srgbClr val="1F497D"/>
                </a:solidFill>
                <a:latin typeface="Meiryo UI" pitchFamily="50" charset="-128"/>
                <a:ea typeface="Meiryo UI" pitchFamily="50" charset="-128"/>
                <a:cs typeface="Meiryo UI" pitchFamily="50" charset="-128"/>
              </a:rPr>
              <a:t>TV</a:t>
            </a:r>
            <a:r>
              <a:rPr lang="ja-JP" altLang="en-US" sz="2000" b="1" dirty="0">
                <a:solidFill>
                  <a:srgbClr val="1F497D"/>
                </a:solidFill>
                <a:latin typeface="Meiryo UI" pitchFamily="50" charset="-128"/>
                <a:ea typeface="Meiryo UI" pitchFamily="50" charset="-128"/>
                <a:cs typeface="Meiryo UI" pitchFamily="50" charset="-128"/>
              </a:rPr>
              <a:t>電話通訳</a:t>
            </a:r>
          </a:p>
        </p:txBody>
      </p:sp>
      <p:sp>
        <p:nvSpPr>
          <p:cNvPr id="9" name="Rectangle 2"/>
          <p:cNvSpPr txBox="1">
            <a:spLocks noChangeArrowheads="1"/>
          </p:cNvSpPr>
          <p:nvPr/>
        </p:nvSpPr>
        <p:spPr>
          <a:xfrm>
            <a:off x="495560" y="4553410"/>
            <a:ext cx="8542304"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rgbClr val="1F497D"/>
                </a:solidFill>
                <a:latin typeface="Meiryo UI" pitchFamily="50" charset="-128"/>
                <a:ea typeface="Meiryo UI" pitchFamily="50" charset="-128"/>
                <a:cs typeface="Meiryo UI" pitchFamily="50" charset="-128"/>
              </a:rPr>
              <a:t>・施設案内、飲食メニュー、メール翻訳など様々な文書を人的に翻訳します。</a:t>
            </a:r>
          </a:p>
        </p:txBody>
      </p:sp>
      <p:sp>
        <p:nvSpPr>
          <p:cNvPr id="13" name="スライド番号プレースホルダー 12"/>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59378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502" t="16270" r="49186" b="56741"/>
          <a:stretch/>
        </p:blipFill>
        <p:spPr bwMode="auto">
          <a:xfrm>
            <a:off x="203221" y="1584301"/>
            <a:ext cx="4759543" cy="34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814" t="16270" r="12874" b="56741"/>
          <a:stretch/>
        </p:blipFill>
        <p:spPr bwMode="auto">
          <a:xfrm>
            <a:off x="4962763" y="1576934"/>
            <a:ext cx="4769617" cy="349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283364" y="1380151"/>
            <a:ext cx="2350347" cy="327346"/>
          </a:xfrm>
          <a:prstGeom prst="rect">
            <a:avLst/>
          </a:prstGeom>
          <a:noFill/>
        </p:spPr>
        <p:txBody>
          <a:bodyPr wrap="none" lIns="80339" tIns="40170" rIns="80339" bIns="40170" rtlCol="0">
            <a:spAutoFit/>
          </a:bodyPr>
          <a:lstStyle/>
          <a:p>
            <a:r>
              <a:rPr lang="ja-JP" altLang="en-US" b="1" dirty="0">
                <a:solidFill>
                  <a:srgbClr val="0070C0"/>
                </a:solidFill>
                <a:latin typeface="Meiryo UI" pitchFamily="50" charset="-128"/>
                <a:ea typeface="Meiryo UI" pitchFamily="50" charset="-128"/>
                <a:cs typeface="Meiryo UI" pitchFamily="50" charset="-128"/>
              </a:rPr>
              <a:t>■電話通訳</a:t>
            </a:r>
            <a:r>
              <a:rPr lang="en-US" altLang="ja-JP" b="1" dirty="0">
                <a:solidFill>
                  <a:srgbClr val="0070C0"/>
                </a:solidFill>
                <a:latin typeface="Meiryo UI" pitchFamily="50" charset="-128"/>
                <a:ea typeface="Meiryo UI" pitchFamily="50" charset="-128"/>
                <a:cs typeface="Meiryo UI" pitchFamily="50" charset="-128"/>
              </a:rPr>
              <a:t>(2</a:t>
            </a:r>
            <a:r>
              <a:rPr lang="ja-JP" altLang="en-US" b="1" dirty="0">
                <a:solidFill>
                  <a:srgbClr val="0070C0"/>
                </a:solidFill>
                <a:latin typeface="Meiryo UI" pitchFamily="50" charset="-128"/>
                <a:ea typeface="Meiryo UI" pitchFamily="50" charset="-128"/>
                <a:cs typeface="Meiryo UI" pitchFamily="50" charset="-128"/>
              </a:rPr>
              <a:t>地点通訳</a:t>
            </a:r>
            <a:r>
              <a:rPr lang="en-US" altLang="ja-JP" b="1" dirty="0">
                <a:solidFill>
                  <a:srgbClr val="0070C0"/>
                </a:solidFill>
                <a:latin typeface="Meiryo UI" pitchFamily="50" charset="-128"/>
                <a:ea typeface="Meiryo UI" pitchFamily="50" charset="-128"/>
                <a:cs typeface="Meiryo UI" pitchFamily="50" charset="-128"/>
              </a:rPr>
              <a:t>)</a:t>
            </a:r>
            <a:endParaRPr lang="ja-JP" altLang="en-US" b="1" dirty="0">
              <a:solidFill>
                <a:srgbClr val="0070C0"/>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5024265" y="1380251"/>
            <a:ext cx="2416069" cy="327346"/>
          </a:xfrm>
          <a:prstGeom prst="rect">
            <a:avLst/>
          </a:prstGeom>
          <a:noFill/>
        </p:spPr>
        <p:txBody>
          <a:bodyPr wrap="none" lIns="80339" tIns="40170" rIns="80339" bIns="40170" rtlCol="0">
            <a:spAutoFit/>
          </a:bodyPr>
          <a:lstStyle/>
          <a:p>
            <a:r>
              <a:rPr lang="ja-JP" altLang="en-US" b="1" dirty="0">
                <a:solidFill>
                  <a:srgbClr val="0070C0"/>
                </a:solidFill>
                <a:latin typeface="Meiryo UI" pitchFamily="50" charset="-128"/>
                <a:ea typeface="Meiryo UI" pitchFamily="50" charset="-128"/>
                <a:cs typeface="Meiryo UI" pitchFamily="50" charset="-128"/>
              </a:rPr>
              <a:t>■電話通訳</a:t>
            </a:r>
            <a:r>
              <a:rPr lang="en-US" altLang="ja-JP" b="1" dirty="0">
                <a:solidFill>
                  <a:srgbClr val="0070C0"/>
                </a:solidFill>
                <a:latin typeface="Meiryo UI" pitchFamily="50" charset="-128"/>
                <a:ea typeface="Meiryo UI" pitchFamily="50" charset="-128"/>
                <a:cs typeface="Meiryo UI" pitchFamily="50" charset="-128"/>
              </a:rPr>
              <a:t>(</a:t>
            </a:r>
            <a:r>
              <a:rPr lang="ja-JP" altLang="en-US" b="1" dirty="0">
                <a:solidFill>
                  <a:srgbClr val="0070C0"/>
                </a:solidFill>
                <a:latin typeface="Meiryo UI" pitchFamily="50" charset="-128"/>
                <a:ea typeface="Meiryo UI" pitchFamily="50" charset="-128"/>
                <a:cs typeface="Meiryo UI" pitchFamily="50" charset="-128"/>
              </a:rPr>
              <a:t>三地点通訳</a:t>
            </a:r>
            <a:r>
              <a:rPr lang="en-US" altLang="ja-JP" b="1" dirty="0">
                <a:solidFill>
                  <a:srgbClr val="0070C0"/>
                </a:solidFill>
                <a:latin typeface="Meiryo UI" pitchFamily="50" charset="-128"/>
                <a:ea typeface="Meiryo UI" pitchFamily="50" charset="-128"/>
                <a:cs typeface="Meiryo UI" pitchFamily="50" charset="-128"/>
              </a:rPr>
              <a:t>)</a:t>
            </a:r>
            <a:endParaRPr lang="ja-JP" altLang="en-US" b="1" dirty="0">
              <a:solidFill>
                <a:srgbClr val="0070C0"/>
              </a:solidFill>
              <a:latin typeface="Meiryo UI" pitchFamily="50" charset="-128"/>
              <a:ea typeface="Meiryo UI" pitchFamily="50" charset="-128"/>
              <a:cs typeface="Meiryo UI" pitchFamily="50" charset="-128"/>
            </a:endParaRPr>
          </a:p>
        </p:txBody>
      </p:sp>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6" y="777190"/>
            <a:ext cx="9890546" cy="576081"/>
          </a:xfrm>
          <a:prstGeom prst="rect">
            <a:avLst/>
          </a:prstGeom>
        </p:spPr>
      </p:pic>
      <p:sp>
        <p:nvSpPr>
          <p:cNvPr id="30" name="Rectangle 2"/>
          <p:cNvSpPr txBox="1">
            <a:spLocks noChangeArrowheads="1"/>
          </p:cNvSpPr>
          <p:nvPr/>
        </p:nvSpPr>
        <p:spPr>
          <a:xfrm>
            <a:off x="37049" y="837372"/>
            <a:ext cx="7475647" cy="542047"/>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100" b="1" dirty="0">
                <a:solidFill>
                  <a:srgbClr val="1F497D"/>
                </a:solidFill>
                <a:latin typeface="Meiryo UI" pitchFamily="50" charset="-128"/>
                <a:ea typeface="Meiryo UI" pitchFamily="50" charset="-128"/>
                <a:cs typeface="Meiryo UI" pitchFamily="50" charset="-128"/>
              </a:rPr>
              <a:t>１</a:t>
            </a:r>
            <a:r>
              <a:rPr lang="en-US" altLang="ja-JP" sz="2100" b="1" dirty="0">
                <a:solidFill>
                  <a:srgbClr val="1F497D"/>
                </a:solidFill>
                <a:latin typeface="Meiryo UI" pitchFamily="50" charset="-128"/>
                <a:ea typeface="Meiryo UI" pitchFamily="50" charset="-128"/>
                <a:cs typeface="Meiryo UI" pitchFamily="50" charset="-128"/>
              </a:rPr>
              <a:t>-</a:t>
            </a:r>
            <a:r>
              <a:rPr lang="ja-JP" altLang="en-US" sz="2100" b="1" dirty="0">
                <a:solidFill>
                  <a:srgbClr val="1F497D"/>
                </a:solidFill>
                <a:latin typeface="Meiryo UI" pitchFamily="50" charset="-128"/>
                <a:ea typeface="Meiryo UI" pitchFamily="50" charset="-128"/>
                <a:cs typeface="Meiryo UI" pitchFamily="50" charset="-128"/>
              </a:rPr>
              <a:t>（２）．通訳サービスについて</a:t>
            </a:r>
          </a:p>
        </p:txBody>
      </p:sp>
      <p:sp>
        <p:nvSpPr>
          <p:cNvPr id="3" name="スライド番号プレースホルダー 2"/>
          <p:cNvSpPr>
            <a:spLocks noGrp="1"/>
          </p:cNvSpPr>
          <p:nvPr>
            <p:ph type="sldNum" sz="quarter" idx="12"/>
          </p:nvPr>
        </p:nvSpPr>
        <p:spPr/>
        <p:txBody>
          <a:bodyPr/>
          <a:lstStyle/>
          <a:p>
            <a:fld id="{48F63A3B-78C7-47BE-AE5E-E10140E04643}" type="slidenum">
              <a:rPr lang="en-US" smtClean="0"/>
              <a:t>4</a:t>
            </a:fld>
            <a:endParaRPr lang="en-US" dirty="0"/>
          </a:p>
        </p:txBody>
      </p:sp>
      <p:graphicFrame>
        <p:nvGraphicFramePr>
          <p:cNvPr id="9" name="表 8"/>
          <p:cNvGraphicFramePr>
            <a:graphicFrameLocks noGrp="1"/>
          </p:cNvGraphicFramePr>
          <p:nvPr>
            <p:extLst>
              <p:ext uri="{D42A27DB-BD31-4B8C-83A1-F6EECF244321}">
                <p14:modId xmlns:p14="http://schemas.microsoft.com/office/powerpoint/2010/main" val="1271414435"/>
              </p:ext>
            </p:extLst>
          </p:nvPr>
        </p:nvGraphicFramePr>
        <p:xfrm>
          <a:off x="413705" y="5093034"/>
          <a:ext cx="9038004" cy="140208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0000"/>
                    </a:ext>
                  </a:extLst>
                </a:gridCol>
                <a:gridCol w="7958004">
                  <a:extLst>
                    <a:ext uri="{9D8B030D-6E8A-4147-A177-3AD203B41FA5}">
                      <a16:colId xmlns:a16="http://schemas.microsoft.com/office/drawing/2014/main" val="20001"/>
                    </a:ext>
                  </a:extLst>
                </a:gridCol>
              </a:tblGrid>
              <a:tr h="333700">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対応言語</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rgbClr val="0070C0"/>
                    </a:solidFill>
                  </a:tcPr>
                </a:tc>
                <a:tc>
                  <a:txBody>
                    <a:bodyPr/>
                    <a:lstStyle/>
                    <a:p>
                      <a:pPr algn="l"/>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最大</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言語で対応</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300" b="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b="0" dirty="0">
                          <a:latin typeface="Meiryo UI" panose="020B0604030504040204" pitchFamily="50" charset="-128"/>
                          <a:ea typeface="Meiryo UI" panose="020B0604030504040204" pitchFamily="50" charset="-128"/>
                          <a:cs typeface="Meiryo UI" panose="020B0604030504040204" pitchFamily="50" charset="-128"/>
                        </a:rPr>
                        <a:t>英語　中国語　韓国語　ポルトガル語　スペイン語　タイ語　ベトナム語　タガログ語　フランス語　</a:t>
                      </a:r>
                      <a:endParaRPr lang="en-US" altLang="ja-JP" sz="1200" dirty="0">
                        <a:latin typeface="Meiryo UI" panose="020B0604030504040204" pitchFamily="50" charset="-128"/>
                        <a:ea typeface="Meiryo UI" panose="020B0604030504040204" pitchFamily="50" charset="-128"/>
                        <a:cs typeface="メイリオ" panose="020B0604030504040204" pitchFamily="50" charset="-128"/>
                      </a:endParaRPr>
                    </a:p>
                  </a:txBody>
                  <a:tcPr anchor="ctr">
                    <a:solidFill>
                      <a:schemeClr val="bg1"/>
                    </a:solidFill>
                  </a:tcPr>
                </a:tc>
                <a:extLst>
                  <a:ext uri="{0D108BD9-81ED-4DB2-BD59-A6C34878D82A}">
                    <a16:rowId xmlns:a16="http://schemas.microsoft.com/office/drawing/2014/main" val="10001"/>
                  </a:ext>
                </a:extLst>
              </a:tr>
              <a:tr h="528347">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受付時間</a:t>
                      </a:r>
                    </a:p>
                  </a:txBody>
                  <a:tcPr anchor="ctr">
                    <a:solidFill>
                      <a:srgbClr val="0070C0"/>
                    </a:solidFill>
                  </a:tcPr>
                </a:tc>
                <a:tc>
                  <a:txBody>
                    <a:bodyPr/>
                    <a:lstStyle/>
                    <a:p>
                      <a:pPr algn="l"/>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時間対応</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英語　中国語　韓国語　スペイン語　ポルトガル語</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300" b="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時間制限あり</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a:t>
                      </a:r>
                    </a:p>
                    <a:p>
                      <a:pPr algn="l"/>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タイ語：全日</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時　ベトナム語：全日</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時　フランス語：全日</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時　タガログ語：全日</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時～</a:t>
                      </a: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時</a:t>
                      </a:r>
                    </a:p>
                  </a:txBody>
                  <a:tcPr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78198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4"/>
          <p:cNvSpPr>
            <a:spLocks noChangeArrowheads="1"/>
          </p:cNvSpPr>
          <p:nvPr/>
        </p:nvSpPr>
        <p:spPr bwMode="auto">
          <a:xfrm>
            <a:off x="215105" y="1584540"/>
            <a:ext cx="2964921" cy="2973101"/>
          </a:xfrm>
          <a:prstGeom prst="roundRect">
            <a:avLst>
              <a:gd name="adj" fmla="val 3981"/>
            </a:avLst>
          </a:prstGeom>
          <a:solidFill>
            <a:schemeClr val="bg1"/>
          </a:solidFill>
          <a:ln w="19050">
            <a:solidFill>
              <a:schemeClr val="tx1">
                <a:alpha val="67000"/>
              </a:schemeClr>
            </a:solidFill>
            <a:round/>
            <a:headEnd/>
            <a:tailEnd/>
          </a:ln>
          <a:effectLst>
            <a:outerShdw blurRad="50800" dist="38100" dir="8100000" algn="tr" rotWithShape="0">
              <a:schemeClr val="accent5">
                <a:lumMod val="75000"/>
                <a:alpha val="67000"/>
              </a:schemeClr>
            </a:outerShdw>
          </a:effectLst>
        </p:spPr>
        <p:txBody>
          <a:bodyPr wrap="none" anchor="ctr"/>
          <a:lstStyle/>
          <a:p>
            <a:pPr>
              <a:defRPr/>
            </a:pPr>
            <a:endParaRPr lang="ja-JP" altLang="en-US" dirty="0">
              <a:latin typeface="Meiryo UI" pitchFamily="50" charset="-128"/>
              <a:ea typeface="Meiryo UI" pitchFamily="50" charset="-128"/>
              <a:cs typeface="Meiryo UI" pitchFamily="50" charset="-128"/>
            </a:endParaRPr>
          </a:p>
        </p:txBody>
      </p:sp>
      <p:sp>
        <p:nvSpPr>
          <p:cNvPr id="31" name="AutoShape 5"/>
          <p:cNvSpPr>
            <a:spLocks noChangeArrowheads="1"/>
          </p:cNvSpPr>
          <p:nvPr/>
        </p:nvSpPr>
        <p:spPr bwMode="auto">
          <a:xfrm>
            <a:off x="4043797" y="1584540"/>
            <a:ext cx="5384668" cy="2973101"/>
          </a:xfrm>
          <a:prstGeom prst="roundRect">
            <a:avLst>
              <a:gd name="adj" fmla="val 3981"/>
            </a:avLst>
          </a:prstGeom>
          <a:solidFill>
            <a:schemeClr val="bg1"/>
          </a:solidFill>
          <a:ln w="19050">
            <a:solidFill>
              <a:schemeClr val="tx1">
                <a:alpha val="67000"/>
              </a:schemeClr>
            </a:solidFill>
            <a:round/>
            <a:headEnd/>
            <a:tailEnd/>
          </a:ln>
          <a:effectLst>
            <a:outerShdw blurRad="50800" dist="38100" dir="8100000" algn="tr" rotWithShape="0">
              <a:schemeClr val="accent5">
                <a:lumMod val="75000"/>
                <a:alpha val="67000"/>
              </a:schemeClr>
            </a:outerShdw>
          </a:effectLst>
        </p:spPr>
        <p:txBody>
          <a:bodyPr wrap="none" anchor="ctr"/>
          <a:lstStyle/>
          <a:p>
            <a:pPr>
              <a:defRPr/>
            </a:pPr>
            <a:endParaRPr lang="ja-JP" altLang="en-US" dirty="0">
              <a:latin typeface="Meiryo UI" pitchFamily="50" charset="-128"/>
              <a:ea typeface="Meiryo UI" pitchFamily="50" charset="-128"/>
              <a:cs typeface="Meiryo UI" pitchFamily="50" charset="-128"/>
            </a:endParaRPr>
          </a:p>
        </p:txBody>
      </p:sp>
      <p:sp>
        <p:nvSpPr>
          <p:cNvPr id="32" name="Text Box 13"/>
          <p:cNvSpPr txBox="1">
            <a:spLocks noChangeArrowheads="1"/>
          </p:cNvSpPr>
          <p:nvPr/>
        </p:nvSpPr>
        <p:spPr bwMode="auto">
          <a:xfrm>
            <a:off x="192626" y="1992192"/>
            <a:ext cx="2963201" cy="50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lnSpc>
                <a:spcPct val="70000"/>
              </a:lnSpc>
              <a:spcBef>
                <a:spcPct val="50000"/>
              </a:spcBef>
              <a:buFontTx/>
              <a:buNone/>
            </a:pPr>
            <a:r>
              <a:rPr lang="ja-JP" altLang="en-US" sz="1400" b="1" dirty="0">
                <a:latin typeface="Meiryo UI" pitchFamily="50" charset="-128"/>
                <a:ea typeface="Meiryo UI" pitchFamily="50" charset="-128"/>
                <a:cs typeface="Meiryo UI" pitchFamily="50" charset="-128"/>
              </a:rPr>
              <a:t>窓口や店舗に外国人の</a:t>
            </a:r>
          </a:p>
          <a:p>
            <a:pPr algn="ctr" eaLnBrk="1" hangingPunct="1">
              <a:lnSpc>
                <a:spcPct val="70000"/>
              </a:lnSpc>
              <a:spcBef>
                <a:spcPct val="50000"/>
              </a:spcBef>
              <a:buFontTx/>
              <a:buNone/>
            </a:pPr>
            <a:r>
              <a:rPr lang="ja-JP" altLang="en-US" sz="1400" b="1" dirty="0">
                <a:latin typeface="Meiryo UI" pitchFamily="50" charset="-128"/>
                <a:ea typeface="Meiryo UI" pitchFamily="50" charset="-128"/>
                <a:cs typeface="Meiryo UI" pitchFamily="50" charset="-128"/>
              </a:rPr>
              <a:t>お客様と対応が必要な場合</a:t>
            </a:r>
          </a:p>
        </p:txBody>
      </p:sp>
      <p:pic>
        <p:nvPicPr>
          <p:cNvPr id="34" name="Picture 119" descr="010302denki021-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53745">
            <a:off x="5908757" y="1733310"/>
            <a:ext cx="9613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7"/>
          <p:cNvSpPr txBox="1">
            <a:spLocks noChangeArrowheads="1"/>
          </p:cNvSpPr>
          <p:nvPr/>
        </p:nvSpPr>
        <p:spPr bwMode="auto">
          <a:xfrm>
            <a:off x="6077449" y="3033491"/>
            <a:ext cx="1566731"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lnSpc>
                <a:spcPct val="90000"/>
              </a:lnSpc>
              <a:spcBef>
                <a:spcPct val="50000"/>
              </a:spcBef>
              <a:buFontTx/>
              <a:buNone/>
            </a:pPr>
            <a:r>
              <a:rPr lang="ja-JP" altLang="en-US" sz="1000" dirty="0">
                <a:latin typeface="Meiryo UI" pitchFamily="50" charset="-128"/>
                <a:ea typeface="Meiryo UI" pitchFamily="50" charset="-128"/>
                <a:cs typeface="Meiryo UI" pitchFamily="50" charset="-128"/>
              </a:rPr>
              <a:t>④オペレータの応対内容に対し回答する</a:t>
            </a:r>
            <a:endParaRPr lang="en-US" altLang="ja-JP" sz="1000" dirty="0">
              <a:latin typeface="Meiryo UI" pitchFamily="50" charset="-128"/>
              <a:ea typeface="Meiryo UI" pitchFamily="50" charset="-128"/>
              <a:cs typeface="Meiryo UI" pitchFamily="50" charset="-128"/>
            </a:endParaRPr>
          </a:p>
        </p:txBody>
      </p:sp>
      <p:sp>
        <p:nvSpPr>
          <p:cNvPr id="36" name="AutoShape 21"/>
          <p:cNvSpPr>
            <a:spLocks noChangeArrowheads="1"/>
          </p:cNvSpPr>
          <p:nvPr/>
        </p:nvSpPr>
        <p:spPr bwMode="auto">
          <a:xfrm rot="5400000">
            <a:off x="2395502" y="2905686"/>
            <a:ext cx="2447925" cy="311282"/>
          </a:xfrm>
          <a:prstGeom prst="triangle">
            <a:avLst>
              <a:gd name="adj" fmla="val 50000"/>
            </a:avLst>
          </a:prstGeom>
          <a:solidFill>
            <a:schemeClr val="accent5">
              <a:lumMod val="75000"/>
            </a:schemeClr>
          </a:solidFill>
          <a:ln w="19050">
            <a:solidFill>
              <a:schemeClr val="accent5">
                <a:lumMod val="75000"/>
              </a:schemeClr>
            </a:solidFill>
            <a:miter lim="800000"/>
            <a:headEnd/>
            <a:tailEnd/>
          </a:ln>
          <a:effectLst/>
        </p:spPr>
        <p:txBody>
          <a:bodyPr wrap="none" anchor="ct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endParaRPr lang="ja-JP" altLang="en-US" dirty="0">
              <a:latin typeface="Meiryo UI" pitchFamily="50" charset="-128"/>
              <a:ea typeface="Meiryo UI" pitchFamily="50" charset="-128"/>
              <a:cs typeface="Meiryo UI" pitchFamily="50" charset="-128"/>
            </a:endParaRPr>
          </a:p>
        </p:txBody>
      </p:sp>
      <p:sp>
        <p:nvSpPr>
          <p:cNvPr id="38" name="Line 21"/>
          <p:cNvSpPr>
            <a:spLocks noChangeShapeType="1"/>
          </p:cNvSpPr>
          <p:nvPr/>
        </p:nvSpPr>
        <p:spPr bwMode="auto">
          <a:xfrm flipH="1">
            <a:off x="7389760" y="3040695"/>
            <a:ext cx="254420" cy="542494"/>
          </a:xfrm>
          <a:prstGeom prst="line">
            <a:avLst/>
          </a:prstGeom>
          <a:noFill/>
          <a:ln w="38100">
            <a:solidFill>
              <a:srgbClr val="FF0000"/>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9" name="Text Box 63"/>
          <p:cNvSpPr txBox="1">
            <a:spLocks noChangeArrowheads="1"/>
          </p:cNvSpPr>
          <p:nvPr/>
        </p:nvSpPr>
        <p:spPr bwMode="auto">
          <a:xfrm>
            <a:off x="4623367" y="2809154"/>
            <a:ext cx="150997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en-US" sz="1100" dirty="0">
                <a:latin typeface="Meiryo UI" pitchFamily="50" charset="-128"/>
                <a:ea typeface="Meiryo UI" pitchFamily="50" charset="-128"/>
                <a:cs typeface="Meiryo UI" pitchFamily="50" charset="-128"/>
              </a:rPr>
              <a:t>外国人のお客様</a:t>
            </a:r>
          </a:p>
        </p:txBody>
      </p:sp>
      <p:grpSp>
        <p:nvGrpSpPr>
          <p:cNvPr id="41" name="グループ化 12"/>
          <p:cNvGrpSpPr>
            <a:grpSpLocks/>
          </p:cNvGrpSpPr>
          <p:nvPr/>
        </p:nvGrpSpPr>
        <p:grpSpPr bwMode="auto">
          <a:xfrm rot="1747436">
            <a:off x="5709917" y="1750772"/>
            <a:ext cx="1107546" cy="1082675"/>
            <a:chOff x="5193707" y="1708359"/>
            <a:chExt cx="637934" cy="458728"/>
          </a:xfrm>
        </p:grpSpPr>
        <p:sp>
          <p:nvSpPr>
            <p:cNvPr id="42" name="Arc 127"/>
            <p:cNvSpPr>
              <a:spLocks/>
            </p:cNvSpPr>
            <p:nvPr/>
          </p:nvSpPr>
          <p:spPr bwMode="auto">
            <a:xfrm rot="604836" flipH="1">
              <a:off x="5359533" y="1708359"/>
              <a:ext cx="472108" cy="458728"/>
            </a:xfrm>
            <a:custGeom>
              <a:avLst/>
              <a:gdLst>
                <a:gd name="T0" fmla="*/ 0 w 18267"/>
                <a:gd name="T1" fmla="*/ 2147483647 h 21600"/>
                <a:gd name="T2" fmla="*/ 2147483647 w 18267"/>
                <a:gd name="T3" fmla="*/ 2147483647 h 21600"/>
                <a:gd name="T4" fmla="*/ 2147483647 w 18267"/>
                <a:gd name="T5" fmla="*/ 2147483647 h 21600"/>
                <a:gd name="T6" fmla="*/ 0 60000 65536"/>
                <a:gd name="T7" fmla="*/ 0 60000 65536"/>
                <a:gd name="T8" fmla="*/ 0 60000 65536"/>
              </a:gdLst>
              <a:ahLst/>
              <a:cxnLst>
                <a:cxn ang="T6">
                  <a:pos x="T0" y="T1"/>
                </a:cxn>
                <a:cxn ang="T7">
                  <a:pos x="T2" y="T3"/>
                </a:cxn>
                <a:cxn ang="T8">
                  <a:pos x="T4" y="T5"/>
                </a:cxn>
              </a:cxnLst>
              <a:rect l="0" t="0" r="r" b="b"/>
              <a:pathLst>
                <a:path w="18267" h="21600" fill="none" extrusionOk="0">
                  <a:moveTo>
                    <a:pt x="0" y="1079"/>
                  </a:moveTo>
                  <a:cubicBezTo>
                    <a:pt x="2175" y="364"/>
                    <a:pt x="4451" y="-1"/>
                    <a:pt x="6742" y="0"/>
                  </a:cubicBezTo>
                  <a:cubicBezTo>
                    <a:pt x="10821" y="0"/>
                    <a:pt x="14816" y="1155"/>
                    <a:pt x="18266" y="3331"/>
                  </a:cubicBezTo>
                </a:path>
                <a:path w="18267" h="21600" stroke="0" extrusionOk="0">
                  <a:moveTo>
                    <a:pt x="0" y="1079"/>
                  </a:moveTo>
                  <a:cubicBezTo>
                    <a:pt x="2175" y="364"/>
                    <a:pt x="4451" y="-1"/>
                    <a:pt x="6742" y="0"/>
                  </a:cubicBezTo>
                  <a:cubicBezTo>
                    <a:pt x="10821" y="0"/>
                    <a:pt x="14816" y="1155"/>
                    <a:pt x="18266" y="3331"/>
                  </a:cubicBezTo>
                  <a:lnTo>
                    <a:pt x="6742" y="21600"/>
                  </a:lnTo>
                  <a:lnTo>
                    <a:pt x="0" y="1079"/>
                  </a:lnTo>
                  <a:close/>
                </a:path>
              </a:pathLst>
            </a:custGeom>
            <a:noFill/>
            <a:ln w="38100">
              <a:solidFill>
                <a:srgbClr val="FF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43" name="Arc 117"/>
            <p:cNvSpPr>
              <a:spLocks/>
            </p:cNvSpPr>
            <p:nvPr/>
          </p:nvSpPr>
          <p:spPr bwMode="auto">
            <a:xfrm rot="604836" flipH="1">
              <a:off x="5193707" y="1806406"/>
              <a:ext cx="554346" cy="248372"/>
            </a:xfrm>
            <a:custGeom>
              <a:avLst/>
              <a:gdLst>
                <a:gd name="T0" fmla="*/ 2147483647 w 21600"/>
                <a:gd name="T1" fmla="*/ 0 h 11723"/>
                <a:gd name="T2" fmla="*/ 2147483647 w 21600"/>
                <a:gd name="T3" fmla="*/ 2147483647 h 11723"/>
                <a:gd name="T4" fmla="*/ 0 w 21600"/>
                <a:gd name="T5" fmla="*/ 2147483647 h 11723"/>
                <a:gd name="T6" fmla="*/ 0 60000 65536"/>
                <a:gd name="T7" fmla="*/ 0 60000 65536"/>
                <a:gd name="T8" fmla="*/ 0 60000 65536"/>
              </a:gdLst>
              <a:ahLst/>
              <a:cxnLst>
                <a:cxn ang="T6">
                  <a:pos x="T0" y="T1"/>
                </a:cxn>
                <a:cxn ang="T7">
                  <a:pos x="T2" y="T3"/>
                </a:cxn>
                <a:cxn ang="T8">
                  <a:pos x="T4" y="T5"/>
                </a:cxn>
              </a:cxnLst>
              <a:rect l="0" t="0" r="r" b="b"/>
              <a:pathLst>
                <a:path w="21600" h="11723" fill="none" extrusionOk="0">
                  <a:moveTo>
                    <a:pt x="18141" y="0"/>
                  </a:moveTo>
                  <a:cubicBezTo>
                    <a:pt x="20399" y="3493"/>
                    <a:pt x="21600" y="7563"/>
                    <a:pt x="21600" y="11723"/>
                  </a:cubicBezTo>
                </a:path>
                <a:path w="21600" h="11723" stroke="0" extrusionOk="0">
                  <a:moveTo>
                    <a:pt x="18141" y="0"/>
                  </a:moveTo>
                  <a:cubicBezTo>
                    <a:pt x="20399" y="3493"/>
                    <a:pt x="21600" y="7563"/>
                    <a:pt x="21600" y="11723"/>
                  </a:cubicBezTo>
                  <a:lnTo>
                    <a:pt x="0" y="11723"/>
                  </a:lnTo>
                  <a:lnTo>
                    <a:pt x="18141" y="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grpSp>
      <p:pic>
        <p:nvPicPr>
          <p:cNvPr id="44" name="Picture 131" descr="オペレータ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0992" y="3583189"/>
            <a:ext cx="1297649" cy="98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39" descr="C★ＭＡ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1899" y="4360442"/>
            <a:ext cx="404561" cy="12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32"/>
          <p:cNvSpPr>
            <a:spLocks noChangeArrowheads="1"/>
          </p:cNvSpPr>
          <p:nvPr/>
        </p:nvSpPr>
        <p:spPr bwMode="auto">
          <a:xfrm>
            <a:off x="969235" y="2532929"/>
            <a:ext cx="14566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ja-JP" sz="1200" b="1" dirty="0">
                <a:solidFill>
                  <a:srgbClr val="FF0000"/>
                </a:solidFill>
                <a:latin typeface="Meiryo UI" pitchFamily="50" charset="-128"/>
                <a:ea typeface="Meiryo UI" pitchFamily="50" charset="-128"/>
                <a:cs typeface="Meiryo UI" pitchFamily="50" charset="-128"/>
              </a:rPr>
              <a:t>日本語が通じない！</a:t>
            </a:r>
          </a:p>
        </p:txBody>
      </p:sp>
      <p:sp>
        <p:nvSpPr>
          <p:cNvPr id="47" name="Text Box 64"/>
          <p:cNvSpPr txBox="1">
            <a:spLocks noChangeArrowheads="1"/>
          </p:cNvSpPr>
          <p:nvPr/>
        </p:nvSpPr>
        <p:spPr bwMode="auto">
          <a:xfrm>
            <a:off x="7000119" y="2821853"/>
            <a:ext cx="128812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en-US" sz="1100" dirty="0">
                <a:latin typeface="Meiryo UI" pitchFamily="50" charset="-128"/>
                <a:ea typeface="Meiryo UI" pitchFamily="50" charset="-128"/>
                <a:cs typeface="Meiryo UI" pitchFamily="50" charset="-128"/>
              </a:rPr>
              <a:t>ご担当者</a:t>
            </a:r>
          </a:p>
        </p:txBody>
      </p:sp>
      <p:sp>
        <p:nvSpPr>
          <p:cNvPr id="49" name="Text Box 64"/>
          <p:cNvSpPr txBox="1">
            <a:spLocks noChangeArrowheads="1"/>
          </p:cNvSpPr>
          <p:nvPr/>
        </p:nvSpPr>
        <p:spPr bwMode="auto">
          <a:xfrm>
            <a:off x="2033070" y="3891830"/>
            <a:ext cx="71686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en-US" sz="1100" dirty="0">
                <a:latin typeface="Meiryo UI" pitchFamily="50" charset="-128"/>
                <a:ea typeface="Meiryo UI" pitchFamily="50" charset="-128"/>
                <a:cs typeface="Meiryo UI" pitchFamily="50" charset="-128"/>
              </a:rPr>
              <a:t>ご担当者</a:t>
            </a:r>
          </a:p>
        </p:txBody>
      </p:sp>
      <p:sp>
        <p:nvSpPr>
          <p:cNvPr id="51" name="Text Box 63"/>
          <p:cNvSpPr txBox="1">
            <a:spLocks noChangeArrowheads="1"/>
          </p:cNvSpPr>
          <p:nvPr/>
        </p:nvSpPr>
        <p:spPr bwMode="auto">
          <a:xfrm>
            <a:off x="326275" y="3877541"/>
            <a:ext cx="11208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en-US" sz="1100" dirty="0">
                <a:latin typeface="Meiryo UI" pitchFamily="50" charset="-128"/>
                <a:ea typeface="Meiryo UI" pitchFamily="50" charset="-128"/>
                <a:cs typeface="Meiryo UI" pitchFamily="50" charset="-128"/>
              </a:rPr>
              <a:t>外国人のお客様</a:t>
            </a:r>
          </a:p>
        </p:txBody>
      </p:sp>
      <p:grpSp>
        <p:nvGrpSpPr>
          <p:cNvPr id="52" name="グループ化 66"/>
          <p:cNvGrpSpPr>
            <a:grpSpLocks/>
          </p:cNvGrpSpPr>
          <p:nvPr/>
        </p:nvGrpSpPr>
        <p:grpSpPr bwMode="auto">
          <a:xfrm>
            <a:off x="7172098" y="2590079"/>
            <a:ext cx="693076" cy="211137"/>
            <a:chOff x="2259013" y="1489075"/>
            <a:chExt cx="639763" cy="211138"/>
          </a:xfrm>
        </p:grpSpPr>
        <p:sp>
          <p:nvSpPr>
            <p:cNvPr id="53" name="Rectangle 33"/>
            <p:cNvSpPr>
              <a:spLocks noChangeArrowheads="1"/>
            </p:cNvSpPr>
            <p:nvPr/>
          </p:nvSpPr>
          <p:spPr bwMode="auto">
            <a:xfrm rot="300000">
              <a:off x="2465301" y="1526188"/>
              <a:ext cx="10653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ja-JP" sz="900" dirty="0">
                  <a:solidFill>
                    <a:srgbClr val="000000"/>
                  </a:solidFill>
                  <a:latin typeface="HG創英角ｺﾞｼｯｸUB" pitchFamily="49" charset="-128"/>
                  <a:ea typeface="HGP創英角ｺﾞｼｯｸUB" pitchFamily="50" charset="-128"/>
                </a:rPr>
                <a:t>受</a:t>
              </a:r>
              <a:endParaRPr lang="ja-JP" altLang="ja-JP" dirty="0">
                <a:latin typeface="Arial" charset="0"/>
                <a:ea typeface="HGP創英角ｺﾞｼｯｸUB" pitchFamily="50" charset="-128"/>
              </a:endParaRPr>
            </a:p>
          </p:txBody>
        </p:sp>
        <p:sp>
          <p:nvSpPr>
            <p:cNvPr id="54" name="Rectangle 34"/>
            <p:cNvSpPr>
              <a:spLocks noChangeArrowheads="1"/>
            </p:cNvSpPr>
            <p:nvPr/>
          </p:nvSpPr>
          <p:spPr bwMode="auto">
            <a:xfrm rot="300000">
              <a:off x="2606588" y="1540476"/>
              <a:ext cx="10653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ja-JP" sz="900" dirty="0">
                  <a:solidFill>
                    <a:srgbClr val="000000"/>
                  </a:solidFill>
                  <a:latin typeface="HG創英角ｺﾞｼｯｸUB" pitchFamily="49" charset="-128"/>
                  <a:ea typeface="HGP創英角ｺﾞｼｯｸUB" pitchFamily="50" charset="-128"/>
                </a:rPr>
                <a:t>付</a:t>
              </a:r>
              <a:endParaRPr lang="ja-JP" altLang="ja-JP" dirty="0">
                <a:latin typeface="Arial" charset="0"/>
                <a:ea typeface="HGP創英角ｺﾞｼｯｸUB" pitchFamily="50" charset="-128"/>
              </a:endParaRPr>
            </a:p>
          </p:txBody>
        </p:sp>
        <p:sp>
          <p:nvSpPr>
            <p:cNvPr id="55" name="Line 35"/>
            <p:cNvSpPr>
              <a:spLocks noChangeShapeType="1"/>
            </p:cNvSpPr>
            <p:nvPr/>
          </p:nvSpPr>
          <p:spPr bwMode="auto">
            <a:xfrm>
              <a:off x="2259013" y="1489075"/>
              <a:ext cx="633413" cy="69850"/>
            </a:xfrm>
            <a:prstGeom prst="line">
              <a:avLst/>
            </a:prstGeom>
            <a:noFill/>
            <a:ln w="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6" name="Line 36"/>
            <p:cNvSpPr>
              <a:spLocks noChangeShapeType="1"/>
            </p:cNvSpPr>
            <p:nvPr/>
          </p:nvSpPr>
          <p:spPr bwMode="auto">
            <a:xfrm>
              <a:off x="2259013" y="1489075"/>
              <a:ext cx="0" cy="141288"/>
            </a:xfrm>
            <a:prstGeom prst="line">
              <a:avLst/>
            </a:prstGeom>
            <a:noFill/>
            <a:ln w="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7" name="Line 37"/>
            <p:cNvSpPr>
              <a:spLocks noChangeShapeType="1"/>
            </p:cNvSpPr>
            <p:nvPr/>
          </p:nvSpPr>
          <p:spPr bwMode="auto">
            <a:xfrm>
              <a:off x="2266951" y="1635125"/>
              <a:ext cx="631825" cy="65088"/>
            </a:xfrm>
            <a:prstGeom prst="line">
              <a:avLst/>
            </a:prstGeom>
            <a:noFill/>
            <a:ln w="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58" name="Line 38"/>
            <p:cNvSpPr>
              <a:spLocks noChangeShapeType="1"/>
            </p:cNvSpPr>
            <p:nvPr/>
          </p:nvSpPr>
          <p:spPr bwMode="auto">
            <a:xfrm>
              <a:off x="2892426" y="1558925"/>
              <a:ext cx="0" cy="141288"/>
            </a:xfrm>
            <a:prstGeom prst="line">
              <a:avLst/>
            </a:prstGeom>
            <a:noFill/>
            <a:ln w="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59" name="Line 21"/>
          <p:cNvSpPr>
            <a:spLocks noChangeShapeType="1"/>
          </p:cNvSpPr>
          <p:nvPr/>
        </p:nvSpPr>
        <p:spPr bwMode="auto">
          <a:xfrm flipV="1">
            <a:off x="1254721" y="3439391"/>
            <a:ext cx="748109" cy="0"/>
          </a:xfrm>
          <a:prstGeom prst="line">
            <a:avLst/>
          </a:prstGeom>
          <a:noFill/>
          <a:ln w="38100">
            <a:solidFill>
              <a:schemeClr val="bg1">
                <a:lumMod val="50000"/>
              </a:schemeClr>
            </a:solidFill>
            <a:prstDash val="sysDash"/>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dirty="0"/>
          </a:p>
        </p:txBody>
      </p:sp>
      <p:pic>
        <p:nvPicPr>
          <p:cNvPr id="60" name="Picture 130" descr="受付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561" y="2832966"/>
            <a:ext cx="104907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32" descr="外国人"/>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86" y="2904404"/>
            <a:ext cx="104907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グループ化 76"/>
          <p:cNvGrpSpPr>
            <a:grpSpLocks/>
          </p:cNvGrpSpPr>
          <p:nvPr/>
        </p:nvGrpSpPr>
        <p:grpSpPr bwMode="auto">
          <a:xfrm>
            <a:off x="1928879" y="3587030"/>
            <a:ext cx="693076" cy="211137"/>
            <a:chOff x="2259013" y="1489075"/>
            <a:chExt cx="639763" cy="211138"/>
          </a:xfrm>
        </p:grpSpPr>
        <p:sp>
          <p:nvSpPr>
            <p:cNvPr id="63" name="Rectangle 33"/>
            <p:cNvSpPr>
              <a:spLocks noChangeArrowheads="1"/>
            </p:cNvSpPr>
            <p:nvPr/>
          </p:nvSpPr>
          <p:spPr bwMode="auto">
            <a:xfrm rot="300000">
              <a:off x="2465301" y="1526188"/>
              <a:ext cx="10653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ja-JP" sz="900" dirty="0">
                  <a:solidFill>
                    <a:srgbClr val="000000"/>
                  </a:solidFill>
                  <a:latin typeface="HG創英角ｺﾞｼｯｸUB" pitchFamily="49" charset="-128"/>
                  <a:ea typeface="HGP創英角ｺﾞｼｯｸUB" pitchFamily="50" charset="-128"/>
                </a:rPr>
                <a:t>受</a:t>
              </a:r>
              <a:endParaRPr lang="ja-JP" altLang="ja-JP" dirty="0">
                <a:latin typeface="Arial" charset="0"/>
                <a:ea typeface="HGP創英角ｺﾞｼｯｸUB" pitchFamily="50" charset="-128"/>
              </a:endParaRPr>
            </a:p>
          </p:txBody>
        </p:sp>
        <p:sp>
          <p:nvSpPr>
            <p:cNvPr id="64" name="Rectangle 34"/>
            <p:cNvSpPr>
              <a:spLocks noChangeArrowheads="1"/>
            </p:cNvSpPr>
            <p:nvPr/>
          </p:nvSpPr>
          <p:spPr bwMode="auto">
            <a:xfrm rot="300000">
              <a:off x="2606588" y="1540476"/>
              <a:ext cx="10653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ja-JP" sz="900" dirty="0">
                  <a:solidFill>
                    <a:srgbClr val="000000"/>
                  </a:solidFill>
                  <a:latin typeface="HG創英角ｺﾞｼｯｸUB" pitchFamily="49" charset="-128"/>
                  <a:ea typeface="HGP創英角ｺﾞｼｯｸUB" pitchFamily="50" charset="-128"/>
                </a:rPr>
                <a:t>付</a:t>
              </a:r>
              <a:endParaRPr lang="ja-JP" altLang="ja-JP" dirty="0">
                <a:latin typeface="Arial" charset="0"/>
                <a:ea typeface="HGP創英角ｺﾞｼｯｸUB" pitchFamily="50" charset="-128"/>
              </a:endParaRPr>
            </a:p>
          </p:txBody>
        </p:sp>
        <p:sp>
          <p:nvSpPr>
            <p:cNvPr id="65" name="Line 35"/>
            <p:cNvSpPr>
              <a:spLocks noChangeShapeType="1"/>
            </p:cNvSpPr>
            <p:nvPr/>
          </p:nvSpPr>
          <p:spPr bwMode="auto">
            <a:xfrm>
              <a:off x="2259013" y="1489075"/>
              <a:ext cx="633413" cy="69850"/>
            </a:xfrm>
            <a:prstGeom prst="line">
              <a:avLst/>
            </a:prstGeom>
            <a:noFill/>
            <a:ln w="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6" name="Line 36"/>
            <p:cNvSpPr>
              <a:spLocks noChangeShapeType="1"/>
            </p:cNvSpPr>
            <p:nvPr/>
          </p:nvSpPr>
          <p:spPr bwMode="auto">
            <a:xfrm>
              <a:off x="2259013" y="1489075"/>
              <a:ext cx="0" cy="141288"/>
            </a:xfrm>
            <a:prstGeom prst="line">
              <a:avLst/>
            </a:prstGeom>
            <a:noFill/>
            <a:ln w="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7" name="Line 37"/>
            <p:cNvSpPr>
              <a:spLocks noChangeShapeType="1"/>
            </p:cNvSpPr>
            <p:nvPr/>
          </p:nvSpPr>
          <p:spPr bwMode="auto">
            <a:xfrm>
              <a:off x="2266951" y="1635125"/>
              <a:ext cx="631825" cy="65088"/>
            </a:xfrm>
            <a:prstGeom prst="line">
              <a:avLst/>
            </a:prstGeom>
            <a:noFill/>
            <a:ln w="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68" name="Line 38"/>
            <p:cNvSpPr>
              <a:spLocks noChangeShapeType="1"/>
            </p:cNvSpPr>
            <p:nvPr/>
          </p:nvSpPr>
          <p:spPr bwMode="auto">
            <a:xfrm>
              <a:off x="2892426" y="1558925"/>
              <a:ext cx="0" cy="141288"/>
            </a:xfrm>
            <a:prstGeom prst="line">
              <a:avLst/>
            </a:prstGeom>
            <a:noFill/>
            <a:ln w="6"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69" name="Line 21"/>
          <p:cNvSpPr>
            <a:spLocks noChangeShapeType="1"/>
          </p:cNvSpPr>
          <p:nvPr/>
        </p:nvSpPr>
        <p:spPr bwMode="auto">
          <a:xfrm>
            <a:off x="5450586" y="3082203"/>
            <a:ext cx="930407" cy="611189"/>
          </a:xfrm>
          <a:prstGeom prst="line">
            <a:avLst/>
          </a:prstGeom>
          <a:noFill/>
          <a:ln w="38100">
            <a:solidFill>
              <a:srgbClr val="00B050"/>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0" name="正方形/長方形 15"/>
          <p:cNvSpPr>
            <a:spLocks noChangeArrowheads="1"/>
          </p:cNvSpPr>
          <p:nvPr/>
        </p:nvSpPr>
        <p:spPr bwMode="auto">
          <a:xfrm>
            <a:off x="1421886" y="32579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en-US" altLang="ja-JP" dirty="0">
                <a:solidFill>
                  <a:srgbClr val="FF0000"/>
                </a:solidFill>
                <a:latin typeface="Arial" charset="0"/>
                <a:ea typeface="HGP創英角ｺﾞｼｯｸUB" pitchFamily="50" charset="-128"/>
              </a:rPr>
              <a:t>×</a:t>
            </a:r>
            <a:endParaRPr lang="ja-JP" altLang="en-US" dirty="0">
              <a:solidFill>
                <a:srgbClr val="FF0000"/>
              </a:solidFill>
              <a:latin typeface="Arial" charset="0"/>
              <a:ea typeface="HGP創英角ｺﾞｼｯｸUB" pitchFamily="50" charset="-128"/>
            </a:endParaRPr>
          </a:p>
        </p:txBody>
      </p:sp>
      <p:sp>
        <p:nvSpPr>
          <p:cNvPr id="73" name="Text Box 17"/>
          <p:cNvSpPr txBox="1">
            <a:spLocks noChangeArrowheads="1"/>
          </p:cNvSpPr>
          <p:nvPr/>
        </p:nvSpPr>
        <p:spPr bwMode="auto">
          <a:xfrm>
            <a:off x="4327509" y="3250363"/>
            <a:ext cx="17249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lnSpc>
                <a:spcPct val="90000"/>
              </a:lnSpc>
              <a:spcBef>
                <a:spcPct val="50000"/>
              </a:spcBef>
              <a:buFontTx/>
              <a:buNone/>
            </a:pPr>
            <a:r>
              <a:rPr lang="ja-JP" altLang="en-US" sz="1000" dirty="0">
                <a:latin typeface="Meiryo UI" pitchFamily="50" charset="-128"/>
                <a:ea typeface="Meiryo UI" pitchFamily="50" charset="-128"/>
                <a:cs typeface="Meiryo UI" pitchFamily="50" charset="-128"/>
              </a:rPr>
              <a:t>③お客様から内容を伺い、</a:t>
            </a:r>
            <a:br>
              <a:rPr lang="en-US" altLang="ja-JP" sz="1000" dirty="0">
                <a:latin typeface="Meiryo UI" pitchFamily="50" charset="-128"/>
                <a:ea typeface="Meiryo UI" pitchFamily="50" charset="-128"/>
                <a:cs typeface="Meiryo UI" pitchFamily="50" charset="-128"/>
              </a:rPr>
            </a:br>
            <a:r>
              <a:rPr lang="ja-JP" altLang="en-US" sz="1000" dirty="0">
                <a:latin typeface="Meiryo UI" pitchFamily="50" charset="-128"/>
                <a:ea typeface="Meiryo UI" pitchFamily="50" charset="-128"/>
                <a:cs typeface="Meiryo UI" pitchFamily="50" charset="-128"/>
              </a:rPr>
              <a:t>　ご担当者へお伝えする</a:t>
            </a:r>
          </a:p>
        </p:txBody>
      </p:sp>
      <p:sp>
        <p:nvSpPr>
          <p:cNvPr id="74" name="Text Box 17"/>
          <p:cNvSpPr txBox="1">
            <a:spLocks noChangeArrowheads="1"/>
          </p:cNvSpPr>
          <p:nvPr/>
        </p:nvSpPr>
        <p:spPr bwMode="auto">
          <a:xfrm>
            <a:off x="6985328" y="1595706"/>
            <a:ext cx="1853935"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lnSpc>
                <a:spcPct val="90000"/>
              </a:lnSpc>
              <a:spcBef>
                <a:spcPct val="50000"/>
              </a:spcBef>
              <a:buFontTx/>
              <a:buNone/>
            </a:pPr>
            <a:r>
              <a:rPr lang="ja-JP" altLang="en-US" sz="1000" dirty="0">
                <a:latin typeface="Meiryo UI" pitchFamily="50" charset="-128"/>
                <a:ea typeface="Meiryo UI" pitchFamily="50" charset="-128"/>
                <a:cs typeface="Meiryo UI" pitchFamily="50" charset="-128"/>
              </a:rPr>
              <a:t>②受話器をお客様に渡す</a:t>
            </a:r>
          </a:p>
        </p:txBody>
      </p:sp>
      <p:sp>
        <p:nvSpPr>
          <p:cNvPr id="76" name="Text Box 17"/>
          <p:cNvSpPr txBox="1">
            <a:spLocks noChangeArrowheads="1"/>
          </p:cNvSpPr>
          <p:nvPr/>
        </p:nvSpPr>
        <p:spPr bwMode="auto">
          <a:xfrm>
            <a:off x="4331537" y="3583737"/>
            <a:ext cx="13483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lnSpc>
                <a:spcPct val="90000"/>
              </a:lnSpc>
              <a:spcBef>
                <a:spcPct val="50000"/>
              </a:spcBef>
              <a:buFontTx/>
              <a:buNone/>
            </a:pPr>
            <a:r>
              <a:rPr lang="ja-JP" altLang="en-US" sz="1000" dirty="0">
                <a:latin typeface="Meiryo UI" pitchFamily="50" charset="-128"/>
                <a:ea typeface="Meiryo UI" pitchFamily="50" charset="-128"/>
                <a:cs typeface="Meiryo UI" pitchFamily="50" charset="-128"/>
              </a:rPr>
              <a:t>⑤オペレータからお客様へ応対内容を伝える</a:t>
            </a:r>
            <a:endParaRPr lang="en-US" altLang="ja-JP" sz="1000" dirty="0">
              <a:latin typeface="Meiryo UI" pitchFamily="50" charset="-128"/>
              <a:ea typeface="Meiryo UI" pitchFamily="50" charset="-128"/>
              <a:cs typeface="Meiryo UI" pitchFamily="50" charset="-128"/>
            </a:endParaRPr>
          </a:p>
        </p:txBody>
      </p:sp>
      <p:pic>
        <p:nvPicPr>
          <p:cNvPr id="77" name="Picture 132" descr="外国人"/>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0781" y="1910629"/>
            <a:ext cx="104907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30" descr="受付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098" y="1813289"/>
            <a:ext cx="104907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 Box 17"/>
          <p:cNvSpPr txBox="1">
            <a:spLocks noChangeArrowheads="1"/>
          </p:cNvSpPr>
          <p:nvPr/>
        </p:nvSpPr>
        <p:spPr bwMode="auto">
          <a:xfrm>
            <a:off x="7708673" y="3126998"/>
            <a:ext cx="156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lnSpc>
                <a:spcPct val="90000"/>
              </a:lnSpc>
              <a:spcBef>
                <a:spcPct val="50000"/>
              </a:spcBef>
              <a:buFontTx/>
              <a:buNone/>
            </a:pPr>
            <a:r>
              <a:rPr lang="ja-JP" altLang="en-US" sz="1000" dirty="0">
                <a:latin typeface="Meiryo UI" pitchFamily="50" charset="-128"/>
                <a:ea typeface="Meiryo UI" pitchFamily="50" charset="-128"/>
                <a:cs typeface="Meiryo UI" pitchFamily="50" charset="-128"/>
              </a:rPr>
              <a:t>①多言語コールセンターに　お電話頂く</a:t>
            </a:r>
            <a:endParaRPr lang="en-US" altLang="ja-JP" sz="1000" dirty="0">
              <a:latin typeface="Meiryo UI" pitchFamily="50" charset="-128"/>
              <a:ea typeface="Meiryo UI" pitchFamily="50" charset="-128"/>
              <a:cs typeface="Meiryo UI" pitchFamily="50" charset="-128"/>
            </a:endParaRPr>
          </a:p>
        </p:txBody>
      </p:sp>
      <p:sp>
        <p:nvSpPr>
          <p:cNvPr id="80" name="Text Box 17"/>
          <p:cNvSpPr txBox="1">
            <a:spLocks noChangeArrowheads="1"/>
          </p:cNvSpPr>
          <p:nvPr/>
        </p:nvSpPr>
        <p:spPr bwMode="auto">
          <a:xfrm>
            <a:off x="7630589" y="3657673"/>
            <a:ext cx="15375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lnSpc>
                <a:spcPct val="90000"/>
              </a:lnSpc>
              <a:spcBef>
                <a:spcPct val="50000"/>
              </a:spcBef>
              <a:buFontTx/>
              <a:buNone/>
            </a:pPr>
            <a:r>
              <a:rPr lang="ja-JP" altLang="en-US" sz="1000" dirty="0">
                <a:latin typeface="Meiryo UI" pitchFamily="50" charset="-128"/>
                <a:ea typeface="Meiryo UI" pitchFamily="50" charset="-128"/>
                <a:cs typeface="Meiryo UI" pitchFamily="50" charset="-128"/>
              </a:rPr>
              <a:t>⑥オペレータからご担当者へ応対内容を伝える</a:t>
            </a:r>
            <a:endParaRPr lang="en-US" altLang="ja-JP" sz="1000" dirty="0">
              <a:latin typeface="Meiryo UI" pitchFamily="50" charset="-128"/>
              <a:ea typeface="Meiryo UI" pitchFamily="50" charset="-128"/>
              <a:cs typeface="Meiryo UI" pitchFamily="50" charset="-128"/>
            </a:endParaRPr>
          </a:p>
        </p:txBody>
      </p:sp>
      <p:sp>
        <p:nvSpPr>
          <p:cNvPr id="10" name="テキスト ボックス 9"/>
          <p:cNvSpPr txBox="1"/>
          <p:nvPr/>
        </p:nvSpPr>
        <p:spPr>
          <a:xfrm>
            <a:off x="171145" y="4627520"/>
            <a:ext cx="466462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◆外国人のお客様と店舗や窓口等で直接対応する業種向け</a:t>
            </a:r>
          </a:p>
        </p:txBody>
      </p:sp>
      <p:sp>
        <p:nvSpPr>
          <p:cNvPr id="81" name="正方形/長方形 80"/>
          <p:cNvSpPr/>
          <p:nvPr/>
        </p:nvSpPr>
        <p:spPr>
          <a:xfrm>
            <a:off x="264413" y="5014974"/>
            <a:ext cx="1039616" cy="1336430"/>
          </a:xfrm>
          <a:prstGeom prst="rect">
            <a:avLst/>
          </a:prstGeom>
          <a:solidFill>
            <a:schemeClr val="accent5">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利用業種</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2" name="表 81"/>
          <p:cNvGraphicFramePr>
            <a:graphicFrameLocks noGrp="1"/>
          </p:cNvGraphicFramePr>
          <p:nvPr>
            <p:extLst>
              <p:ext uri="{D42A27DB-BD31-4B8C-83A1-F6EECF244321}">
                <p14:modId xmlns:p14="http://schemas.microsoft.com/office/powerpoint/2010/main" val="3598226863"/>
              </p:ext>
            </p:extLst>
          </p:nvPr>
        </p:nvGraphicFramePr>
        <p:xfrm>
          <a:off x="1426658" y="4994768"/>
          <a:ext cx="8007154" cy="1371600"/>
        </p:xfrm>
        <a:graphic>
          <a:graphicData uri="http://schemas.openxmlformats.org/drawingml/2006/table">
            <a:tbl>
              <a:tblPr firstRow="1" bandRow="1">
                <a:tableStyleId>{7DF18680-E054-41AD-8BC1-D1AEF772440D}</a:tableStyleId>
              </a:tblPr>
              <a:tblGrid>
                <a:gridCol w="2283696">
                  <a:extLst>
                    <a:ext uri="{9D8B030D-6E8A-4147-A177-3AD203B41FA5}">
                      <a16:colId xmlns:a16="http://schemas.microsoft.com/office/drawing/2014/main" val="20000"/>
                    </a:ext>
                  </a:extLst>
                </a:gridCol>
                <a:gridCol w="5723458">
                  <a:extLst>
                    <a:ext uri="{9D8B030D-6E8A-4147-A177-3AD203B41FA5}">
                      <a16:colId xmlns:a16="http://schemas.microsoft.com/office/drawing/2014/main" val="20001"/>
                    </a:ext>
                  </a:extLst>
                </a:gridCol>
              </a:tblGrid>
              <a:tr h="141116">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業界</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利用シーン</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1116">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宿泊施設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フロント・館内における対応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1116">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交通機関</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鉄道の案内所における対応、タクシーでの会話</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1116">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観光・レジャー施設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案内所・インフォメーションセンタにおける対応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1116">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百貨店や伝統工芸品を扱う店舗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商品説明や免税手続き等の接客時</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2" name="四角形吹き出し 71"/>
          <p:cNvSpPr/>
          <p:nvPr/>
        </p:nvSpPr>
        <p:spPr>
          <a:xfrm>
            <a:off x="8410692" y="1895743"/>
            <a:ext cx="1242377" cy="814986"/>
          </a:xfrm>
          <a:prstGeom prst="wedgeRectCallout">
            <a:avLst>
              <a:gd name="adj1" fmla="val -66441"/>
              <a:gd name="adj2" fmla="val 4052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5" name="Picture 3" descr="VMW-ICON-iPa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6252" y="2125627"/>
            <a:ext cx="563501" cy="534462"/>
          </a:xfrm>
          <a:prstGeom prst="rect">
            <a:avLst/>
          </a:prstGeom>
        </p:spPr>
      </p:pic>
      <p:pic>
        <p:nvPicPr>
          <p:cNvPr id="83" name="Picture 2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77397" y="2255816"/>
            <a:ext cx="290770" cy="24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Text Box 17"/>
          <p:cNvSpPr txBox="1">
            <a:spLocks noChangeArrowheads="1"/>
          </p:cNvSpPr>
          <p:nvPr/>
        </p:nvSpPr>
        <p:spPr bwMode="auto">
          <a:xfrm>
            <a:off x="8501870" y="1911175"/>
            <a:ext cx="113261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lnSpc>
                <a:spcPct val="90000"/>
              </a:lnSpc>
              <a:spcBef>
                <a:spcPct val="50000"/>
              </a:spcBef>
              <a:buFontTx/>
              <a:buNone/>
            </a:pPr>
            <a:r>
              <a:rPr lang="ja-JP" altLang="en-US" sz="1000" dirty="0">
                <a:latin typeface="Meiryo UI" pitchFamily="50" charset="-128"/>
                <a:ea typeface="Meiryo UI" pitchFamily="50" charset="-128"/>
                <a:cs typeface="Meiryo UI" pitchFamily="50" charset="-128"/>
              </a:rPr>
              <a:t>ＴＶ通訳対応！</a:t>
            </a:r>
          </a:p>
        </p:txBody>
      </p:sp>
      <p:sp>
        <p:nvSpPr>
          <p:cNvPr id="2" name="スライド番号プレースホルダー 1"/>
          <p:cNvSpPr>
            <a:spLocks noGrp="1"/>
          </p:cNvSpPr>
          <p:nvPr>
            <p:ph type="sldNum" sz="quarter" idx="12"/>
          </p:nvPr>
        </p:nvSpPr>
        <p:spPr/>
        <p:txBody>
          <a:bodyPr/>
          <a:lstStyle/>
          <a:p>
            <a:fld id="{48F63A3B-78C7-47BE-AE5E-E10140E04643}" type="slidenum">
              <a:rPr lang="en-US" smtClean="0"/>
              <a:t>5</a:t>
            </a:fld>
            <a:endParaRPr lang="en-US" dirty="0"/>
          </a:p>
        </p:txBody>
      </p:sp>
      <p:sp>
        <p:nvSpPr>
          <p:cNvPr id="85" name="テキスト ボックス 84"/>
          <p:cNvSpPr txBox="1"/>
          <p:nvPr/>
        </p:nvSpPr>
        <p:spPr>
          <a:xfrm>
            <a:off x="4043797" y="1255991"/>
            <a:ext cx="4249905" cy="327346"/>
          </a:xfrm>
          <a:prstGeom prst="rect">
            <a:avLst/>
          </a:prstGeom>
          <a:noFill/>
        </p:spPr>
        <p:txBody>
          <a:bodyPr wrap="none" lIns="80339" tIns="40170" rIns="80339" bIns="40170" rtlCol="0">
            <a:spAutoFit/>
          </a:bodyPr>
          <a:lstStyle/>
          <a:p>
            <a:r>
              <a:rPr lang="ja-JP" altLang="en-US" b="1" dirty="0">
                <a:solidFill>
                  <a:srgbClr val="0070C0"/>
                </a:solidFill>
                <a:latin typeface="Meiryo UI" pitchFamily="50" charset="-128"/>
                <a:ea typeface="Meiryo UI" pitchFamily="50" charset="-128"/>
                <a:cs typeface="Meiryo UI" pitchFamily="50" charset="-128"/>
              </a:rPr>
              <a:t>■電話通訳</a:t>
            </a:r>
            <a:r>
              <a:rPr lang="en-US" altLang="ja-JP" b="1" dirty="0">
                <a:solidFill>
                  <a:srgbClr val="0070C0"/>
                </a:solidFill>
                <a:latin typeface="Meiryo UI" pitchFamily="50" charset="-128"/>
                <a:ea typeface="Meiryo UI" pitchFamily="50" charset="-128"/>
                <a:cs typeface="Meiryo UI" pitchFamily="50" charset="-128"/>
              </a:rPr>
              <a:t>(2</a:t>
            </a:r>
            <a:r>
              <a:rPr lang="ja-JP" altLang="en-US" b="1" dirty="0">
                <a:solidFill>
                  <a:srgbClr val="0070C0"/>
                </a:solidFill>
                <a:latin typeface="Meiryo UI" pitchFamily="50" charset="-128"/>
                <a:ea typeface="Meiryo UI" pitchFamily="50" charset="-128"/>
                <a:cs typeface="Meiryo UI" pitchFamily="50" charset="-128"/>
              </a:rPr>
              <a:t>地点通訳</a:t>
            </a:r>
            <a:r>
              <a:rPr lang="en-US" altLang="ja-JP" b="1" dirty="0">
                <a:solidFill>
                  <a:srgbClr val="0070C0"/>
                </a:solidFill>
                <a:latin typeface="Meiryo UI" pitchFamily="50" charset="-128"/>
                <a:ea typeface="Meiryo UI" pitchFamily="50" charset="-128"/>
                <a:cs typeface="Meiryo UI" pitchFamily="50" charset="-128"/>
              </a:rPr>
              <a:t>)</a:t>
            </a:r>
            <a:r>
              <a:rPr lang="ja-JP" altLang="en-US" b="1" dirty="0">
                <a:solidFill>
                  <a:srgbClr val="0070C0"/>
                </a:solidFill>
                <a:latin typeface="Meiryo UI" pitchFamily="50" charset="-128"/>
                <a:ea typeface="Meiryo UI" pitchFamily="50" charset="-128"/>
                <a:cs typeface="Meiryo UI" pitchFamily="50" charset="-128"/>
              </a:rPr>
              <a:t>　または、</a:t>
            </a:r>
            <a:r>
              <a:rPr lang="en-US" altLang="ja-JP" b="1" dirty="0">
                <a:solidFill>
                  <a:srgbClr val="0070C0"/>
                </a:solidFill>
                <a:latin typeface="Meiryo UI" pitchFamily="50" charset="-128"/>
                <a:ea typeface="Meiryo UI" pitchFamily="50" charset="-128"/>
                <a:cs typeface="Meiryo UI" pitchFamily="50" charset="-128"/>
              </a:rPr>
              <a:t>TV</a:t>
            </a:r>
            <a:r>
              <a:rPr lang="ja-JP" altLang="en-US" b="1" dirty="0">
                <a:solidFill>
                  <a:srgbClr val="0070C0"/>
                </a:solidFill>
                <a:latin typeface="Meiryo UI" pitchFamily="50" charset="-128"/>
                <a:ea typeface="Meiryo UI" pitchFamily="50" charset="-128"/>
                <a:cs typeface="Meiryo UI" pitchFamily="50" charset="-128"/>
              </a:rPr>
              <a:t>電話通訳</a:t>
            </a:r>
          </a:p>
        </p:txBody>
      </p:sp>
      <p:sp>
        <p:nvSpPr>
          <p:cNvPr id="86" name="Rectangle 2"/>
          <p:cNvSpPr txBox="1">
            <a:spLocks noChangeArrowheads="1"/>
          </p:cNvSpPr>
          <p:nvPr/>
        </p:nvSpPr>
        <p:spPr>
          <a:xfrm>
            <a:off x="37049" y="839382"/>
            <a:ext cx="9830851" cy="378510"/>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1F497D"/>
                </a:solidFill>
                <a:latin typeface="Meiryo UI" pitchFamily="50" charset="-128"/>
                <a:ea typeface="Meiryo UI" pitchFamily="50" charset="-128"/>
                <a:cs typeface="Meiryo UI" pitchFamily="50" charset="-128"/>
              </a:rPr>
              <a:t>■外国人との対面対応時の電話を介した通訳（目の前に外国人がいる場合）</a:t>
            </a:r>
          </a:p>
        </p:txBody>
      </p:sp>
      <p:sp>
        <p:nvSpPr>
          <p:cNvPr id="87" name="Text Box 17"/>
          <p:cNvSpPr txBox="1">
            <a:spLocks noChangeArrowheads="1"/>
          </p:cNvSpPr>
          <p:nvPr/>
        </p:nvSpPr>
        <p:spPr bwMode="auto">
          <a:xfrm>
            <a:off x="5915789" y="3798167"/>
            <a:ext cx="966786" cy="24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lnSpc>
                <a:spcPct val="90000"/>
              </a:lnSpc>
              <a:spcBef>
                <a:spcPct val="50000"/>
              </a:spcBef>
              <a:buFontTx/>
              <a:buNone/>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コールセンタ</a:t>
            </a:r>
            <a:r>
              <a:rPr lang="en-US" altLang="ja-JP" sz="1100"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62885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txBox="1">
            <a:spLocks noChangeArrowheads="1"/>
          </p:cNvSpPr>
          <p:nvPr/>
        </p:nvSpPr>
        <p:spPr>
          <a:xfrm>
            <a:off x="37049" y="849587"/>
            <a:ext cx="9234991" cy="382314"/>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1F497D"/>
                </a:solidFill>
                <a:latin typeface="Meiryo UI" pitchFamily="50" charset="-128"/>
                <a:ea typeface="Meiryo UI" pitchFamily="50" charset="-128"/>
                <a:cs typeface="Meiryo UI" pitchFamily="50" charset="-128"/>
              </a:rPr>
              <a:t>■外国人との電話を介した通訳（電話の向こうに外国人がいる場合）</a:t>
            </a:r>
          </a:p>
        </p:txBody>
      </p:sp>
      <p:sp>
        <p:nvSpPr>
          <p:cNvPr id="28" name="AutoShape 4"/>
          <p:cNvSpPr>
            <a:spLocks noChangeArrowheads="1"/>
          </p:cNvSpPr>
          <p:nvPr/>
        </p:nvSpPr>
        <p:spPr bwMode="auto">
          <a:xfrm>
            <a:off x="215105" y="1660742"/>
            <a:ext cx="2964921" cy="2973101"/>
          </a:xfrm>
          <a:prstGeom prst="roundRect">
            <a:avLst>
              <a:gd name="adj" fmla="val 3981"/>
            </a:avLst>
          </a:prstGeom>
          <a:solidFill>
            <a:schemeClr val="bg1"/>
          </a:solidFill>
          <a:ln w="19050">
            <a:solidFill>
              <a:schemeClr val="tx1">
                <a:alpha val="67000"/>
              </a:schemeClr>
            </a:solidFill>
            <a:round/>
            <a:headEnd/>
            <a:tailEnd/>
          </a:ln>
          <a:effectLst>
            <a:outerShdw blurRad="50800" dist="38100" dir="8100000" algn="tr" rotWithShape="0">
              <a:schemeClr val="accent5">
                <a:lumMod val="75000"/>
                <a:alpha val="67000"/>
              </a:schemeClr>
            </a:outerShdw>
          </a:effectLst>
        </p:spPr>
        <p:txBody>
          <a:bodyPr wrap="none" anchor="ctr"/>
          <a:lstStyle/>
          <a:p>
            <a:pPr>
              <a:defRPr/>
            </a:pPr>
            <a:endParaRPr lang="ja-JP" altLang="en-US" dirty="0">
              <a:latin typeface="Meiryo UI" pitchFamily="50" charset="-128"/>
              <a:ea typeface="Meiryo UI" pitchFamily="50" charset="-128"/>
              <a:cs typeface="Meiryo UI" pitchFamily="50" charset="-128"/>
            </a:endParaRPr>
          </a:p>
        </p:txBody>
      </p:sp>
      <p:sp>
        <p:nvSpPr>
          <p:cNvPr id="31" name="AutoShape 5"/>
          <p:cNvSpPr>
            <a:spLocks noChangeArrowheads="1"/>
          </p:cNvSpPr>
          <p:nvPr/>
        </p:nvSpPr>
        <p:spPr bwMode="auto">
          <a:xfrm>
            <a:off x="4043797" y="1660742"/>
            <a:ext cx="5384668" cy="2973101"/>
          </a:xfrm>
          <a:prstGeom prst="roundRect">
            <a:avLst>
              <a:gd name="adj" fmla="val 3981"/>
            </a:avLst>
          </a:prstGeom>
          <a:solidFill>
            <a:schemeClr val="bg1"/>
          </a:solidFill>
          <a:ln w="19050">
            <a:solidFill>
              <a:schemeClr val="tx1">
                <a:alpha val="67000"/>
              </a:schemeClr>
            </a:solidFill>
            <a:round/>
            <a:headEnd/>
            <a:tailEnd/>
          </a:ln>
          <a:effectLst>
            <a:outerShdw blurRad="50800" dist="38100" dir="8100000" algn="tr" rotWithShape="0">
              <a:schemeClr val="accent5">
                <a:lumMod val="75000"/>
                <a:alpha val="67000"/>
              </a:schemeClr>
            </a:outerShdw>
          </a:effectLst>
        </p:spPr>
        <p:txBody>
          <a:bodyPr wrap="none" anchor="ctr"/>
          <a:lstStyle/>
          <a:p>
            <a:pPr>
              <a:defRPr/>
            </a:pPr>
            <a:endParaRPr lang="ja-JP" altLang="en-US" dirty="0">
              <a:latin typeface="Meiryo UI" pitchFamily="50" charset="-128"/>
              <a:ea typeface="Meiryo UI" pitchFamily="50" charset="-128"/>
              <a:cs typeface="Meiryo UI" pitchFamily="50" charset="-128"/>
            </a:endParaRPr>
          </a:p>
        </p:txBody>
      </p:sp>
      <p:sp>
        <p:nvSpPr>
          <p:cNvPr id="38" name="Line 21"/>
          <p:cNvSpPr>
            <a:spLocks noChangeShapeType="1"/>
          </p:cNvSpPr>
          <p:nvPr/>
        </p:nvSpPr>
        <p:spPr bwMode="auto">
          <a:xfrm flipH="1">
            <a:off x="7389760" y="3116897"/>
            <a:ext cx="254420" cy="542494"/>
          </a:xfrm>
          <a:prstGeom prst="line">
            <a:avLst/>
          </a:prstGeom>
          <a:noFill/>
          <a:ln w="38100">
            <a:solidFill>
              <a:srgbClr val="FF0000"/>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39" name="Text Box 63"/>
          <p:cNvSpPr txBox="1">
            <a:spLocks noChangeArrowheads="1"/>
          </p:cNvSpPr>
          <p:nvPr/>
        </p:nvSpPr>
        <p:spPr bwMode="auto">
          <a:xfrm>
            <a:off x="4421151" y="2885356"/>
            <a:ext cx="150997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en-US" sz="1100" dirty="0">
                <a:latin typeface="Meiryo UI" pitchFamily="50" charset="-128"/>
                <a:ea typeface="Meiryo UI" pitchFamily="50" charset="-128"/>
                <a:cs typeface="Meiryo UI" pitchFamily="50" charset="-128"/>
              </a:rPr>
              <a:t>外国人のお客様</a:t>
            </a:r>
          </a:p>
        </p:txBody>
      </p:sp>
      <p:pic>
        <p:nvPicPr>
          <p:cNvPr id="44" name="Picture 131" descr="オペレータ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0992" y="3659391"/>
            <a:ext cx="1297649" cy="98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32"/>
          <p:cNvSpPr>
            <a:spLocks noChangeArrowheads="1"/>
          </p:cNvSpPr>
          <p:nvPr/>
        </p:nvSpPr>
        <p:spPr bwMode="auto">
          <a:xfrm>
            <a:off x="969235" y="2609131"/>
            <a:ext cx="14566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ja-JP" sz="1200" b="1" dirty="0">
                <a:solidFill>
                  <a:srgbClr val="FF0000"/>
                </a:solidFill>
                <a:latin typeface="Meiryo UI" pitchFamily="50" charset="-128"/>
                <a:ea typeface="Meiryo UI" pitchFamily="50" charset="-128"/>
                <a:cs typeface="Meiryo UI" pitchFamily="50" charset="-128"/>
              </a:rPr>
              <a:t>日本語が通じない！</a:t>
            </a:r>
          </a:p>
        </p:txBody>
      </p:sp>
      <p:sp>
        <p:nvSpPr>
          <p:cNvPr id="47" name="Text Box 64"/>
          <p:cNvSpPr txBox="1">
            <a:spLocks noChangeArrowheads="1"/>
          </p:cNvSpPr>
          <p:nvPr/>
        </p:nvSpPr>
        <p:spPr bwMode="auto">
          <a:xfrm>
            <a:off x="7448511" y="2898055"/>
            <a:ext cx="1288123"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en-US" sz="1100" dirty="0">
                <a:latin typeface="Meiryo UI" pitchFamily="50" charset="-128"/>
                <a:ea typeface="Meiryo UI" pitchFamily="50" charset="-128"/>
                <a:cs typeface="Meiryo UI" pitchFamily="50" charset="-128"/>
              </a:rPr>
              <a:t>ご担当者</a:t>
            </a:r>
          </a:p>
        </p:txBody>
      </p:sp>
      <p:sp>
        <p:nvSpPr>
          <p:cNvPr id="49" name="Text Box 64"/>
          <p:cNvSpPr txBox="1">
            <a:spLocks noChangeArrowheads="1"/>
          </p:cNvSpPr>
          <p:nvPr/>
        </p:nvSpPr>
        <p:spPr bwMode="auto">
          <a:xfrm>
            <a:off x="2345543" y="3968032"/>
            <a:ext cx="71686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en-US" sz="1100" dirty="0">
                <a:latin typeface="Meiryo UI" pitchFamily="50" charset="-128"/>
                <a:ea typeface="Meiryo UI" pitchFamily="50" charset="-128"/>
                <a:cs typeface="Meiryo UI" pitchFamily="50" charset="-128"/>
              </a:rPr>
              <a:t>ご担当者</a:t>
            </a:r>
          </a:p>
        </p:txBody>
      </p:sp>
      <p:sp>
        <p:nvSpPr>
          <p:cNvPr id="51" name="Text Box 63"/>
          <p:cNvSpPr txBox="1">
            <a:spLocks noChangeArrowheads="1"/>
          </p:cNvSpPr>
          <p:nvPr/>
        </p:nvSpPr>
        <p:spPr bwMode="auto">
          <a:xfrm>
            <a:off x="326275" y="3953743"/>
            <a:ext cx="112082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en-US" sz="1100" dirty="0">
                <a:latin typeface="Meiryo UI" pitchFamily="50" charset="-128"/>
                <a:ea typeface="Meiryo UI" pitchFamily="50" charset="-128"/>
                <a:cs typeface="Meiryo UI" pitchFamily="50" charset="-128"/>
              </a:rPr>
              <a:t>外国人のお客様</a:t>
            </a:r>
          </a:p>
        </p:txBody>
      </p:sp>
      <p:sp>
        <p:nvSpPr>
          <p:cNvPr id="59" name="Line 21"/>
          <p:cNvSpPr>
            <a:spLocks noChangeShapeType="1"/>
          </p:cNvSpPr>
          <p:nvPr/>
        </p:nvSpPr>
        <p:spPr bwMode="auto">
          <a:xfrm flipV="1">
            <a:off x="1254721" y="3515593"/>
            <a:ext cx="748109" cy="0"/>
          </a:xfrm>
          <a:prstGeom prst="line">
            <a:avLst/>
          </a:prstGeom>
          <a:noFill/>
          <a:ln w="38100">
            <a:solidFill>
              <a:schemeClr val="bg1">
                <a:lumMod val="50000"/>
              </a:schemeClr>
            </a:solidFill>
            <a:prstDash val="sysDash"/>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dirty="0"/>
          </a:p>
        </p:txBody>
      </p:sp>
      <p:pic>
        <p:nvPicPr>
          <p:cNvPr id="61" name="Picture 132" descr="外国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386" y="2980606"/>
            <a:ext cx="104907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Line 21"/>
          <p:cNvSpPr>
            <a:spLocks noChangeShapeType="1"/>
          </p:cNvSpPr>
          <p:nvPr/>
        </p:nvSpPr>
        <p:spPr bwMode="auto">
          <a:xfrm>
            <a:off x="5450586" y="3158405"/>
            <a:ext cx="930407" cy="611189"/>
          </a:xfrm>
          <a:prstGeom prst="line">
            <a:avLst/>
          </a:prstGeom>
          <a:noFill/>
          <a:ln w="38100">
            <a:solidFill>
              <a:srgbClr val="00B050"/>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70" name="正方形/長方形 15"/>
          <p:cNvSpPr>
            <a:spLocks noChangeArrowheads="1"/>
          </p:cNvSpPr>
          <p:nvPr/>
        </p:nvSpPr>
        <p:spPr bwMode="auto">
          <a:xfrm>
            <a:off x="1421886" y="3334102"/>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en-US" altLang="ja-JP" dirty="0">
                <a:solidFill>
                  <a:srgbClr val="FF0000"/>
                </a:solidFill>
                <a:latin typeface="Arial" charset="0"/>
                <a:ea typeface="HGP創英角ｺﾞｼｯｸUB" pitchFamily="50" charset="-128"/>
              </a:rPr>
              <a:t>×</a:t>
            </a:r>
            <a:endParaRPr lang="ja-JP" altLang="en-US" dirty="0">
              <a:solidFill>
                <a:srgbClr val="FF0000"/>
              </a:solidFill>
              <a:latin typeface="Arial" charset="0"/>
              <a:ea typeface="HGP創英角ｺﾞｼｯｸUB" pitchFamily="50" charset="-128"/>
            </a:endParaRPr>
          </a:p>
        </p:txBody>
      </p:sp>
      <p:pic>
        <p:nvPicPr>
          <p:cNvPr id="77" name="Picture 132" descr="外国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0781" y="1986831"/>
            <a:ext cx="104907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71145" y="4719628"/>
            <a:ext cx="4664626"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◆外国人のお客様との通話が多いお客様</a:t>
            </a:r>
          </a:p>
        </p:txBody>
      </p:sp>
      <p:pic>
        <p:nvPicPr>
          <p:cNvPr id="71" name="Picture 134" descr="担当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28077" y="2955692"/>
            <a:ext cx="1034365" cy="85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6" descr="kiki_009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72532">
            <a:off x="1969642" y="3570479"/>
            <a:ext cx="421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14"/>
          <p:cNvSpPr txBox="1">
            <a:spLocks noChangeArrowheads="1"/>
          </p:cNvSpPr>
          <p:nvPr/>
        </p:nvSpPr>
        <p:spPr bwMode="auto">
          <a:xfrm>
            <a:off x="214693" y="1916804"/>
            <a:ext cx="296320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lnSpc>
                <a:spcPct val="70000"/>
              </a:lnSpc>
              <a:spcBef>
                <a:spcPct val="50000"/>
              </a:spcBef>
              <a:buFontTx/>
              <a:buNone/>
            </a:pPr>
            <a:r>
              <a:rPr lang="ja-JP" altLang="en-US" sz="1400" b="1" dirty="0">
                <a:latin typeface="Meiryo UI" pitchFamily="50" charset="-128"/>
                <a:ea typeface="Meiryo UI" pitchFamily="50" charset="-128"/>
                <a:cs typeface="Meiryo UI" pitchFamily="50" charset="-128"/>
              </a:rPr>
              <a:t>通訳が必要な外国人のお客様</a:t>
            </a:r>
          </a:p>
          <a:p>
            <a:pPr algn="ctr" eaLnBrk="1" hangingPunct="1">
              <a:lnSpc>
                <a:spcPct val="70000"/>
              </a:lnSpc>
              <a:spcBef>
                <a:spcPct val="50000"/>
              </a:spcBef>
              <a:buFontTx/>
              <a:buNone/>
            </a:pPr>
            <a:r>
              <a:rPr lang="ja-JP" altLang="en-US" sz="1400" b="1" dirty="0">
                <a:latin typeface="Meiryo UI" pitchFamily="50" charset="-128"/>
                <a:ea typeface="Meiryo UI" pitchFamily="50" charset="-128"/>
                <a:cs typeface="Meiryo UI" pitchFamily="50" charset="-128"/>
              </a:rPr>
              <a:t>からお電話を頂いた場合</a:t>
            </a:r>
          </a:p>
        </p:txBody>
      </p:sp>
      <p:pic>
        <p:nvPicPr>
          <p:cNvPr id="83" name="Picture 134" descr="担当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521930" y="1998132"/>
            <a:ext cx="1034365" cy="85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76" descr="kiki_009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72532">
            <a:off x="7329142" y="2722572"/>
            <a:ext cx="421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Line 21"/>
          <p:cNvSpPr>
            <a:spLocks noChangeShapeType="1"/>
          </p:cNvSpPr>
          <p:nvPr/>
        </p:nvSpPr>
        <p:spPr bwMode="auto">
          <a:xfrm>
            <a:off x="5587978" y="2423454"/>
            <a:ext cx="1951839" cy="0"/>
          </a:xfrm>
          <a:prstGeom prst="line">
            <a:avLst/>
          </a:prstGeom>
          <a:noFill/>
          <a:ln w="38100">
            <a:solidFill>
              <a:srgbClr val="00B050"/>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86" name="Text Box 63"/>
          <p:cNvSpPr txBox="1">
            <a:spLocks noChangeArrowheads="1"/>
          </p:cNvSpPr>
          <p:nvPr/>
        </p:nvSpPr>
        <p:spPr bwMode="auto">
          <a:xfrm>
            <a:off x="5806708" y="2587742"/>
            <a:ext cx="15099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r>
              <a:rPr lang="ja-JP" altLang="en-US" sz="1100" dirty="0">
                <a:latin typeface="Meiryo UI" pitchFamily="50" charset="-128"/>
                <a:ea typeface="Meiryo UI" pitchFamily="50" charset="-128"/>
                <a:cs typeface="Meiryo UI" pitchFamily="50" charset="-128"/>
              </a:rPr>
              <a:t>通訳サービスをご利用いただくお客様の</a:t>
            </a:r>
            <a:r>
              <a:rPr lang="en-US" altLang="ja-JP" sz="1100" dirty="0">
                <a:latin typeface="Meiryo UI" pitchFamily="50" charset="-128"/>
                <a:ea typeface="Meiryo UI" pitchFamily="50" charset="-128"/>
                <a:cs typeface="Meiryo UI" pitchFamily="50" charset="-128"/>
              </a:rPr>
              <a:t>PBX</a:t>
            </a:r>
            <a:r>
              <a:rPr lang="ja-JP" altLang="en-US" sz="1100" dirty="0">
                <a:latin typeface="Meiryo UI" pitchFamily="50" charset="-128"/>
                <a:ea typeface="Meiryo UI" pitchFamily="50" charset="-128"/>
                <a:cs typeface="Meiryo UI" pitchFamily="50" charset="-128"/>
              </a:rPr>
              <a:t>・ビジネスホン等の三者間通話機能を利用</a:t>
            </a:r>
          </a:p>
        </p:txBody>
      </p:sp>
      <p:sp>
        <p:nvSpPr>
          <p:cNvPr id="33" name="正方形/長方形 32"/>
          <p:cNvSpPr/>
          <p:nvPr/>
        </p:nvSpPr>
        <p:spPr>
          <a:xfrm>
            <a:off x="319118" y="5087928"/>
            <a:ext cx="1039616" cy="1402146"/>
          </a:xfrm>
          <a:prstGeom prst="rect">
            <a:avLst/>
          </a:prstGeom>
          <a:solidFill>
            <a:schemeClr val="accent5">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利用業種</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228324098"/>
              </p:ext>
            </p:extLst>
          </p:nvPr>
        </p:nvGraphicFramePr>
        <p:xfrm>
          <a:off x="1426658" y="5100906"/>
          <a:ext cx="8007154" cy="1371600"/>
        </p:xfrm>
        <a:graphic>
          <a:graphicData uri="http://schemas.openxmlformats.org/drawingml/2006/table">
            <a:tbl>
              <a:tblPr firstRow="1" bandRow="1">
                <a:tableStyleId>{7DF18680-E054-41AD-8BC1-D1AEF772440D}</a:tableStyleId>
              </a:tblPr>
              <a:tblGrid>
                <a:gridCol w="2283696">
                  <a:extLst>
                    <a:ext uri="{9D8B030D-6E8A-4147-A177-3AD203B41FA5}">
                      <a16:colId xmlns:a16="http://schemas.microsoft.com/office/drawing/2014/main" val="20000"/>
                    </a:ext>
                  </a:extLst>
                </a:gridCol>
                <a:gridCol w="5723458">
                  <a:extLst>
                    <a:ext uri="{9D8B030D-6E8A-4147-A177-3AD203B41FA5}">
                      <a16:colId xmlns:a16="http://schemas.microsoft.com/office/drawing/2014/main" val="20001"/>
                    </a:ext>
                  </a:extLst>
                </a:gridCol>
              </a:tblGrid>
              <a:tr h="141116">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業界</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利用シーン</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1116">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交通機関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鉄道や航空、船舶等の予約受付やお問合せセンターでの対応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41116">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旅行関連サービス業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レンタカーの事故対応時の緊急連絡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41116">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金融機関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クレジットカードや損害保険等の問合せ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1116">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観光協会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事務局への問合せ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5" name="AutoShape 21"/>
          <p:cNvSpPr>
            <a:spLocks noChangeArrowheads="1"/>
          </p:cNvSpPr>
          <p:nvPr/>
        </p:nvSpPr>
        <p:spPr bwMode="auto">
          <a:xfrm rot="5400000">
            <a:off x="2395268" y="3045528"/>
            <a:ext cx="2447925" cy="311282"/>
          </a:xfrm>
          <a:prstGeom prst="triangle">
            <a:avLst>
              <a:gd name="adj" fmla="val 50000"/>
            </a:avLst>
          </a:prstGeom>
          <a:solidFill>
            <a:schemeClr val="accent5">
              <a:lumMod val="75000"/>
            </a:schemeClr>
          </a:solidFill>
          <a:ln w="19050">
            <a:solidFill>
              <a:schemeClr val="accent5">
                <a:lumMod val="75000"/>
              </a:schemeClr>
            </a:solidFill>
            <a:miter lim="800000"/>
            <a:headEnd/>
            <a:tailEnd/>
          </a:ln>
          <a:effectLst/>
        </p:spPr>
        <p:txBody>
          <a:bodyPr wrap="none" anchor="ct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0"/>
              </a:spcBef>
              <a:buFontTx/>
              <a:buNone/>
            </a:pPr>
            <a:endParaRPr lang="ja-JP" altLang="en-US" dirty="0">
              <a:latin typeface="Meiryo UI" pitchFamily="50" charset="-128"/>
              <a:ea typeface="Meiryo UI" pitchFamily="50" charset="-128"/>
              <a:cs typeface="Meiryo UI" pitchFamily="50" charset="-128"/>
            </a:endParaRPr>
          </a:p>
        </p:txBody>
      </p:sp>
      <p:sp>
        <p:nvSpPr>
          <p:cNvPr id="2" name="スライド番号プレースホルダー 1"/>
          <p:cNvSpPr>
            <a:spLocks noGrp="1"/>
          </p:cNvSpPr>
          <p:nvPr>
            <p:ph type="sldNum" sz="quarter" idx="12"/>
          </p:nvPr>
        </p:nvSpPr>
        <p:spPr/>
        <p:txBody>
          <a:bodyPr/>
          <a:lstStyle/>
          <a:p>
            <a:fld id="{48F63A3B-78C7-47BE-AE5E-E10140E04643}" type="slidenum">
              <a:rPr lang="en-US" smtClean="0"/>
              <a:t>6</a:t>
            </a:fld>
            <a:endParaRPr lang="en-US" dirty="0"/>
          </a:p>
        </p:txBody>
      </p:sp>
      <p:sp>
        <p:nvSpPr>
          <p:cNvPr id="32" name="テキスト ボックス 31"/>
          <p:cNvSpPr txBox="1"/>
          <p:nvPr/>
        </p:nvSpPr>
        <p:spPr>
          <a:xfrm>
            <a:off x="4043797" y="1319491"/>
            <a:ext cx="2350347" cy="327346"/>
          </a:xfrm>
          <a:prstGeom prst="rect">
            <a:avLst/>
          </a:prstGeom>
          <a:noFill/>
        </p:spPr>
        <p:txBody>
          <a:bodyPr wrap="none" lIns="80339" tIns="40170" rIns="80339" bIns="40170" rtlCol="0">
            <a:spAutoFit/>
          </a:bodyPr>
          <a:lstStyle/>
          <a:p>
            <a:r>
              <a:rPr lang="ja-JP" altLang="en-US" b="1" dirty="0">
                <a:solidFill>
                  <a:srgbClr val="0070C0"/>
                </a:solidFill>
                <a:latin typeface="Meiryo UI" pitchFamily="50" charset="-128"/>
                <a:ea typeface="Meiryo UI" pitchFamily="50" charset="-128"/>
                <a:cs typeface="Meiryo UI" pitchFamily="50" charset="-128"/>
              </a:rPr>
              <a:t>■電話通訳</a:t>
            </a:r>
            <a:r>
              <a:rPr lang="en-US" altLang="ja-JP" b="1" dirty="0">
                <a:solidFill>
                  <a:srgbClr val="0070C0"/>
                </a:solidFill>
                <a:latin typeface="Meiryo UI" pitchFamily="50" charset="-128"/>
                <a:ea typeface="Meiryo UI" pitchFamily="50" charset="-128"/>
                <a:cs typeface="Meiryo UI" pitchFamily="50" charset="-128"/>
              </a:rPr>
              <a:t>(3</a:t>
            </a:r>
            <a:r>
              <a:rPr lang="ja-JP" altLang="en-US" b="1" dirty="0">
                <a:solidFill>
                  <a:srgbClr val="0070C0"/>
                </a:solidFill>
                <a:latin typeface="Meiryo UI" pitchFamily="50" charset="-128"/>
                <a:ea typeface="Meiryo UI" pitchFamily="50" charset="-128"/>
                <a:cs typeface="Meiryo UI" pitchFamily="50" charset="-128"/>
              </a:rPr>
              <a:t>地点通訳</a:t>
            </a:r>
            <a:r>
              <a:rPr lang="en-US" altLang="ja-JP" b="1" dirty="0">
                <a:solidFill>
                  <a:srgbClr val="0070C0"/>
                </a:solidFill>
                <a:latin typeface="Meiryo UI" pitchFamily="50" charset="-128"/>
                <a:ea typeface="Meiryo UI" pitchFamily="50" charset="-128"/>
                <a:cs typeface="Meiryo UI" pitchFamily="50" charset="-128"/>
              </a:rPr>
              <a:t>)</a:t>
            </a:r>
            <a:endParaRPr lang="ja-JP" altLang="en-US" b="1" dirty="0">
              <a:solidFill>
                <a:srgbClr val="0070C0"/>
              </a:solidFill>
              <a:latin typeface="Meiryo UI" pitchFamily="50" charset="-128"/>
              <a:ea typeface="Meiryo UI" pitchFamily="50" charset="-128"/>
              <a:cs typeface="Meiryo UI" pitchFamily="50" charset="-128"/>
            </a:endParaRPr>
          </a:p>
        </p:txBody>
      </p:sp>
      <p:sp>
        <p:nvSpPr>
          <p:cNvPr id="37" name="四角形吹き出し 36"/>
          <p:cNvSpPr/>
          <p:nvPr/>
        </p:nvSpPr>
        <p:spPr>
          <a:xfrm>
            <a:off x="8029663" y="3485754"/>
            <a:ext cx="1242377" cy="814986"/>
          </a:xfrm>
          <a:prstGeom prst="wedgeRectCallout">
            <a:avLst>
              <a:gd name="adj1" fmla="val -64689"/>
              <a:gd name="adj2" fmla="val -7969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Text Box 17"/>
          <p:cNvSpPr txBox="1">
            <a:spLocks noChangeArrowheads="1"/>
          </p:cNvSpPr>
          <p:nvPr/>
        </p:nvSpPr>
        <p:spPr bwMode="auto">
          <a:xfrm>
            <a:off x="8084542" y="3645436"/>
            <a:ext cx="113261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lnSpc>
                <a:spcPct val="90000"/>
              </a:lnSpc>
              <a:spcBef>
                <a:spcPct val="50000"/>
              </a:spcBef>
              <a:buFontTx/>
              <a:buNone/>
            </a:pPr>
            <a:r>
              <a:rPr lang="ja-JP" altLang="en-US" sz="1000" dirty="0">
                <a:latin typeface="Meiryo UI" pitchFamily="50" charset="-128"/>
                <a:ea typeface="Meiryo UI" pitchFamily="50" charset="-128"/>
                <a:cs typeface="Meiryo UI" pitchFamily="50" charset="-128"/>
              </a:rPr>
              <a:t>携帯の</a:t>
            </a:r>
            <a:r>
              <a:rPr lang="en-US" altLang="ja-JP" sz="1000" dirty="0">
                <a:latin typeface="Meiryo UI" pitchFamily="50" charset="-128"/>
                <a:ea typeface="Meiryo UI" pitchFamily="50" charset="-128"/>
                <a:cs typeface="Meiryo UI" pitchFamily="50" charset="-128"/>
              </a:rPr>
              <a:t>3</a:t>
            </a:r>
            <a:r>
              <a:rPr lang="ja-JP" altLang="en-US" sz="1000" dirty="0">
                <a:latin typeface="Meiryo UI" pitchFamily="50" charset="-128"/>
                <a:ea typeface="Meiryo UI" pitchFamily="50" charset="-128"/>
                <a:cs typeface="Meiryo UI" pitchFamily="50" charset="-128"/>
              </a:rPr>
              <a:t>者間通話の機能を利用することも可能</a:t>
            </a:r>
            <a:r>
              <a:rPr lang="en-US" altLang="ja-JP" sz="1000" dirty="0">
                <a:latin typeface="Meiryo UI" pitchFamily="50" charset="-128"/>
                <a:ea typeface="Meiryo UI" pitchFamily="50" charset="-128"/>
                <a:cs typeface="Meiryo UI" pitchFamily="50" charset="-128"/>
              </a:rPr>
              <a:t>!</a:t>
            </a:r>
            <a:endParaRPr lang="ja-JP" altLang="en-US" sz="1000" dirty="0">
              <a:latin typeface="Meiryo UI" pitchFamily="50" charset="-128"/>
              <a:ea typeface="Meiryo UI" pitchFamily="50" charset="-128"/>
              <a:cs typeface="Meiryo UI" pitchFamily="50" charset="-128"/>
            </a:endParaRPr>
          </a:p>
        </p:txBody>
      </p:sp>
      <p:pic>
        <p:nvPicPr>
          <p:cNvPr id="41" name="Picture 139" descr="C★ＭＡ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1899" y="4425132"/>
            <a:ext cx="404561" cy="12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17"/>
          <p:cNvSpPr txBox="1">
            <a:spLocks noChangeArrowheads="1"/>
          </p:cNvSpPr>
          <p:nvPr/>
        </p:nvSpPr>
        <p:spPr bwMode="auto">
          <a:xfrm>
            <a:off x="5869336" y="3889584"/>
            <a:ext cx="966786" cy="24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eaLnBrk="1" hangingPunct="1">
              <a:lnSpc>
                <a:spcPct val="90000"/>
              </a:lnSpc>
              <a:spcBef>
                <a:spcPct val="50000"/>
              </a:spcBef>
              <a:buFontTx/>
              <a:buNone/>
            </a:pPr>
            <a:r>
              <a:rPr lang="en-US" altLang="ja-JP" sz="1100"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コールセンタ</a:t>
            </a:r>
            <a:r>
              <a:rPr lang="en-US" altLang="ja-JP" sz="1100" dirty="0">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32838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txBox="1">
            <a:spLocks noChangeArrowheads="1"/>
          </p:cNvSpPr>
          <p:nvPr/>
        </p:nvSpPr>
        <p:spPr>
          <a:xfrm>
            <a:off x="37049" y="753187"/>
            <a:ext cx="7475647" cy="409044"/>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1F497D"/>
                </a:solidFill>
                <a:latin typeface="Meiryo UI" pitchFamily="50" charset="-128"/>
                <a:ea typeface="Meiryo UI" pitchFamily="50" charset="-128"/>
                <a:cs typeface="Meiryo UI" pitchFamily="50" charset="-128"/>
              </a:rPr>
              <a:t>■電話による通訳サービスのご利用方法について</a:t>
            </a:r>
          </a:p>
        </p:txBody>
      </p:sp>
      <p:sp>
        <p:nvSpPr>
          <p:cNvPr id="10" name="テキスト ボックス 9"/>
          <p:cNvSpPr txBox="1"/>
          <p:nvPr/>
        </p:nvSpPr>
        <p:spPr>
          <a:xfrm>
            <a:off x="1176628" y="1535282"/>
            <a:ext cx="1962397" cy="646331"/>
          </a:xfrm>
          <a:prstGeom prst="rect">
            <a:avLst/>
          </a:prstGeom>
          <a:noFill/>
        </p:spPr>
        <p:txBody>
          <a:bodyPr wrap="none" rtlCol="0">
            <a:spAutoFit/>
          </a:bodyPr>
          <a:lstStyle/>
          <a:p>
            <a:pPr algn="ctr"/>
            <a:r>
              <a:rPr lang="ja-JP" altLang="en-US" sz="20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対面対応の場合</a:t>
            </a:r>
          </a:p>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en-US" altLang="ja-JP" b="1" dirty="0">
                <a:latin typeface="Meiryo UI" pitchFamily="50" charset="-128"/>
                <a:ea typeface="Meiryo UI" pitchFamily="50" charset="-128"/>
                <a:cs typeface="Meiryo UI" pitchFamily="50" charset="-128"/>
              </a:rPr>
              <a:t>2</a:t>
            </a:r>
            <a:r>
              <a:rPr lang="ja-JP" altLang="en-US" b="1" dirty="0">
                <a:latin typeface="Meiryo UI" pitchFamily="50" charset="-128"/>
                <a:ea typeface="Meiryo UI" pitchFamily="50" charset="-128"/>
                <a:cs typeface="Meiryo UI" pitchFamily="50" charset="-128"/>
              </a:rPr>
              <a:t>地点通訳）</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903571" y="2190016"/>
            <a:ext cx="2611314" cy="327309"/>
          </a:xfrm>
          <a:prstGeom prst="roundRect">
            <a:avLst/>
          </a:pr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外国人が来店される</a:t>
            </a:r>
          </a:p>
        </p:txBody>
      </p:sp>
      <p:sp>
        <p:nvSpPr>
          <p:cNvPr id="12" name="角丸四角形 11"/>
          <p:cNvSpPr/>
          <p:nvPr/>
        </p:nvSpPr>
        <p:spPr>
          <a:xfrm>
            <a:off x="903571" y="2752325"/>
            <a:ext cx="2611314" cy="327309"/>
          </a:xfrm>
          <a:prstGeom prst="roundRect">
            <a:avLst/>
          </a:pr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言語を確認いただく</a:t>
            </a:r>
          </a:p>
        </p:txBody>
      </p:sp>
      <p:sp>
        <p:nvSpPr>
          <p:cNvPr id="13" name="テキスト ボックス 12"/>
          <p:cNvSpPr txBox="1"/>
          <p:nvPr/>
        </p:nvSpPr>
        <p:spPr>
          <a:xfrm>
            <a:off x="4256321" y="1535282"/>
            <a:ext cx="1959191" cy="646331"/>
          </a:xfrm>
          <a:prstGeom prst="rect">
            <a:avLst/>
          </a:prstGeom>
          <a:noFill/>
        </p:spPr>
        <p:txBody>
          <a:bodyPr wrap="none" rtlCol="0">
            <a:spAutoFit/>
          </a:bodyPr>
          <a:lstStyle/>
          <a:p>
            <a:r>
              <a:rPr kumimoji="1" lang="ja-JP" altLang="en-US" sz="2000"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電話対応の場合</a:t>
            </a:r>
          </a:p>
          <a:p>
            <a:r>
              <a:rPr lang="ja-JP" altLang="en-US"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地点通訳）</a:t>
            </a:r>
            <a:endPar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930260" y="2190016"/>
            <a:ext cx="2611314" cy="327309"/>
          </a:xfrm>
          <a:prstGeom prst="roundRect">
            <a:avLst/>
          </a:pr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外国人から電話がかかる</a:t>
            </a:r>
          </a:p>
        </p:txBody>
      </p:sp>
      <p:sp>
        <p:nvSpPr>
          <p:cNvPr id="15" name="角丸四角形 14"/>
          <p:cNvSpPr/>
          <p:nvPr/>
        </p:nvSpPr>
        <p:spPr>
          <a:xfrm>
            <a:off x="3930260" y="2752325"/>
            <a:ext cx="2611314" cy="327309"/>
          </a:xfrm>
          <a:prstGeom prst="roundRect">
            <a:avLst/>
          </a:pr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外国人に</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お待ちいただく</a:t>
            </a:r>
            <a:endPar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矢印コネクタ 15"/>
          <p:cNvCxnSpPr>
            <a:stCxn id="14" idx="2"/>
            <a:endCxn id="15" idx="0"/>
          </p:cNvCxnSpPr>
          <p:nvPr/>
        </p:nvCxnSpPr>
        <p:spPr>
          <a:xfrm>
            <a:off x="5235917" y="2517325"/>
            <a:ext cx="0" cy="23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11" idx="2"/>
            <a:endCxn id="12" idx="0"/>
          </p:cNvCxnSpPr>
          <p:nvPr/>
        </p:nvCxnSpPr>
        <p:spPr>
          <a:xfrm>
            <a:off x="2209228" y="2517325"/>
            <a:ext cx="0" cy="235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1782738" y="3434097"/>
            <a:ext cx="5437429" cy="327309"/>
          </a:xfrm>
          <a:prstGeom prst="roundRect">
            <a:avLst/>
          </a:prstGeom>
          <a:no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多言語通訳センター（</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専用番号</a:t>
            </a: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に電話する）</a:t>
            </a:r>
          </a:p>
        </p:txBody>
      </p:sp>
      <p:cxnSp>
        <p:nvCxnSpPr>
          <p:cNvPr id="19" name="カギ線コネクタ 18"/>
          <p:cNvCxnSpPr>
            <a:stCxn id="15" idx="2"/>
            <a:endCxn id="18" idx="0"/>
          </p:cNvCxnSpPr>
          <p:nvPr/>
        </p:nvCxnSpPr>
        <p:spPr>
          <a:xfrm rot="5400000">
            <a:off x="4691454" y="2889633"/>
            <a:ext cx="354463" cy="73446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a:stCxn id="12" idx="2"/>
            <a:endCxn id="18" idx="0"/>
          </p:cNvCxnSpPr>
          <p:nvPr/>
        </p:nvCxnSpPr>
        <p:spPr>
          <a:xfrm rot="16200000" flipH="1">
            <a:off x="3178109" y="2110752"/>
            <a:ext cx="354463" cy="229222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endCxn id="21" idx="0"/>
          </p:cNvCxnSpPr>
          <p:nvPr/>
        </p:nvCxnSpPr>
        <p:spPr>
          <a:xfrm>
            <a:off x="2748677" y="3761406"/>
            <a:ext cx="0" cy="306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2748676" y="4288460"/>
            <a:ext cx="0" cy="320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739691" y="4842774"/>
            <a:ext cx="2731" cy="320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25" idx="2"/>
          </p:cNvCxnSpPr>
          <p:nvPr/>
        </p:nvCxnSpPr>
        <p:spPr>
          <a:xfrm flipH="1">
            <a:off x="2745944" y="5506086"/>
            <a:ext cx="2733" cy="22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5112792" y="5629508"/>
            <a:ext cx="4497259" cy="1077853"/>
          </a:xfrm>
          <a:prstGeom prst="rect">
            <a:avLst/>
          </a:prstGeom>
          <a:solidFill>
            <a:schemeClr val="bg1">
              <a:lumMod val="85000"/>
            </a:schemeClr>
          </a:solidFill>
          <a:ln w="12700">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お待たせする場合のアナウンス</a:t>
            </a:r>
            <a:r>
              <a:rPr kumimoji="1"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現在、電話が大変込み合っております。そのままお待ちになるか、しばらく経ってからおかけ直しください。</a:t>
            </a:r>
            <a:endParaRPr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時間外のアナウンス</a:t>
            </a:r>
            <a:r>
              <a:rPr kumimoji="1"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p>
          <a:p>
            <a:pPr lvl="0" fontAlgn="base">
              <a:spcBef>
                <a:spcPct val="0"/>
              </a:spcBef>
              <a:spcAft>
                <a:spcPct val="0"/>
              </a:spcAft>
            </a:pP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お電話ありがとうございます。通訳センターです。本日の受付は終了いたしました。またのご利用をお待ちいたしております。</a:t>
            </a:r>
          </a:p>
        </p:txBody>
      </p:sp>
      <p:sp>
        <p:nvSpPr>
          <p:cNvPr id="35" name="角丸四角形 34"/>
          <p:cNvSpPr/>
          <p:nvPr/>
        </p:nvSpPr>
        <p:spPr>
          <a:xfrm>
            <a:off x="900838" y="5772196"/>
            <a:ext cx="3690211" cy="327309"/>
          </a:xfrm>
          <a:prstGeom prst="roundRect">
            <a:avLst/>
          </a:prstGeom>
          <a:solidFill>
            <a:schemeClr val="bg1"/>
          </a:solid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通訳スタート</a:t>
            </a:r>
          </a:p>
        </p:txBody>
      </p:sp>
      <p:sp>
        <p:nvSpPr>
          <p:cNvPr id="2" name="スライド番号プレースホルダー 1"/>
          <p:cNvSpPr>
            <a:spLocks noGrp="1"/>
          </p:cNvSpPr>
          <p:nvPr>
            <p:ph type="sldNum" sz="quarter" idx="12"/>
          </p:nvPr>
        </p:nvSpPr>
        <p:spPr/>
        <p:txBody>
          <a:bodyPr/>
          <a:lstStyle/>
          <a:p>
            <a:fld id="{48F63A3B-78C7-47BE-AE5E-E10140E04643}" type="slidenum">
              <a:rPr lang="en-US" smtClean="0"/>
              <a:t>7</a:t>
            </a:fld>
            <a:endParaRPr lang="en-US" dirty="0"/>
          </a:p>
        </p:txBody>
      </p:sp>
      <p:sp>
        <p:nvSpPr>
          <p:cNvPr id="21" name="角丸四角形 20"/>
          <p:cNvSpPr/>
          <p:nvPr/>
        </p:nvSpPr>
        <p:spPr>
          <a:xfrm>
            <a:off x="903571" y="4067831"/>
            <a:ext cx="3690211" cy="327309"/>
          </a:xfrm>
          <a:prstGeom prst="roundRect">
            <a:avLst/>
          </a:prstGeom>
          <a:solidFill>
            <a:schemeClr val="bg1"/>
          </a:solid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アナウンス</a:t>
            </a: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が流れる</a:t>
            </a:r>
          </a:p>
        </p:txBody>
      </p:sp>
      <p:sp>
        <p:nvSpPr>
          <p:cNvPr id="23" name="角丸四角形 22"/>
          <p:cNvSpPr/>
          <p:nvPr/>
        </p:nvSpPr>
        <p:spPr>
          <a:xfrm>
            <a:off x="903571" y="4622145"/>
            <a:ext cx="3690211" cy="327309"/>
          </a:xfrm>
          <a:prstGeom prst="roundRect">
            <a:avLst/>
          </a:prstGeom>
          <a:solidFill>
            <a:schemeClr val="bg1"/>
          </a:solid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言語を選択する</a:t>
            </a:r>
          </a:p>
        </p:txBody>
      </p:sp>
      <p:sp>
        <p:nvSpPr>
          <p:cNvPr id="25" name="角丸四角形 24"/>
          <p:cNvSpPr/>
          <p:nvPr/>
        </p:nvSpPr>
        <p:spPr>
          <a:xfrm>
            <a:off x="903571" y="5178777"/>
            <a:ext cx="3690211" cy="327309"/>
          </a:xfrm>
          <a:prstGeom prst="roundRect">
            <a:avLst/>
          </a:prstGeom>
          <a:solidFill>
            <a:schemeClr val="bg1"/>
          </a:solidFill>
          <a:ln w="19050">
            <a:solidFill>
              <a:schemeClr val="tx1">
                <a:lumMod val="85000"/>
                <a:lumOff val="1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弊社</a:t>
            </a:r>
            <a:r>
              <a:rPr kumimoji="1"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オペレーターが受話する</a:t>
            </a:r>
          </a:p>
        </p:txBody>
      </p:sp>
      <p:sp>
        <p:nvSpPr>
          <p:cNvPr id="32" name="線吹き出し 2 (枠付き) 31"/>
          <p:cNvSpPr/>
          <p:nvPr/>
        </p:nvSpPr>
        <p:spPr>
          <a:xfrm>
            <a:off x="5112792" y="3818117"/>
            <a:ext cx="4497933" cy="1346994"/>
          </a:xfrm>
          <a:prstGeom prst="borderCallout2">
            <a:avLst>
              <a:gd name="adj1" fmla="val 17128"/>
              <a:gd name="adj2" fmla="val -171"/>
              <a:gd name="adj3" fmla="val 17128"/>
              <a:gd name="adj4" fmla="val -8787"/>
              <a:gd name="adj5" fmla="val 27353"/>
              <a:gd name="adj6" fmla="val -18273"/>
            </a:avLst>
          </a:prstGeom>
          <a:solidFill>
            <a:srgbClr val="FF9999">
              <a:alpha val="4600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アナウンス</a:t>
            </a:r>
            <a:r>
              <a:rPr kumimoji="1"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の内容</a:t>
            </a:r>
            <a:r>
              <a:rPr kumimoji="1"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お電話ありがとうございます。通訳センターです。</a:t>
            </a:r>
            <a:endParaRPr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英語は「</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１番</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中国語は「２番」</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韓国語は「３番」、ポルトガル語は「４番」</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スペイン語は</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「５番</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」、タイ語は「</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６番</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、フランス語は「７番」</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ベトナム語は「</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８番</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、タガログ語は「９番」</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を押し</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ください。</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なお、タイ語の営業時間は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時から</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時です。ベトナム語・フランス語・タガログ語の営業時間は</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時から</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時です。</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言語がわからない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方は</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１番</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」を押してください。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音声の途中でもボタンは押下可能です。</a:t>
            </a:r>
            <a:endParaRPr kumimoji="1"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線吹き出し 2 (枠付き) 32"/>
          <p:cNvSpPr/>
          <p:nvPr/>
        </p:nvSpPr>
        <p:spPr>
          <a:xfrm>
            <a:off x="5112793" y="5203737"/>
            <a:ext cx="4497259" cy="391129"/>
          </a:xfrm>
          <a:prstGeom prst="borderCallout2">
            <a:avLst>
              <a:gd name="adj1" fmla="val 17128"/>
              <a:gd name="adj2" fmla="val -171"/>
              <a:gd name="adj3" fmla="val 17128"/>
              <a:gd name="adj4" fmla="val -8787"/>
              <a:gd name="adj5" fmla="val 51950"/>
              <a:gd name="adj6" fmla="val -17308"/>
            </a:avLst>
          </a:prstGeom>
          <a:solidFill>
            <a:srgbClr val="FF9999">
              <a:alpha val="4600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アナウンス</a:t>
            </a:r>
            <a:r>
              <a:rPr kumimoji="1"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の内容</a:t>
            </a:r>
            <a:r>
              <a:rPr kumimoji="1"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お電話ありがとうございます。通訳センターです。</a:t>
            </a:r>
            <a:endParaRPr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90702" y="1189222"/>
            <a:ext cx="8952793" cy="276999"/>
          </a:xfrm>
          <a:prstGeom prst="rect">
            <a:avLst/>
          </a:prstGeom>
          <a:noFill/>
        </p:spPr>
        <p:txBody>
          <a:bodyPr wrap="square" rtlCol="0">
            <a:spAutoFit/>
          </a:bodyPr>
          <a:lstStyle/>
          <a:p>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●多言語通訳サービスの申し込み時にご登録いただいた電話番号から、多言語通訳センターに電話をかけて頂きます。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線吹き出し 2 (枠付き) 28"/>
          <p:cNvSpPr/>
          <p:nvPr/>
        </p:nvSpPr>
        <p:spPr>
          <a:xfrm>
            <a:off x="7439487" y="3275860"/>
            <a:ext cx="2171238" cy="503902"/>
          </a:xfrm>
          <a:prstGeom prst="borderCallout2">
            <a:avLst>
              <a:gd name="adj1" fmla="val 38269"/>
              <a:gd name="adj2" fmla="val 647"/>
              <a:gd name="adj3" fmla="val 38269"/>
              <a:gd name="adj4" fmla="val -8787"/>
              <a:gd name="adj5" fmla="val 60827"/>
              <a:gd name="adj6" fmla="val -19500"/>
            </a:avLst>
          </a:prstGeom>
          <a:solidFill>
            <a:srgbClr val="FF9999">
              <a:alpha val="4600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サービス申込後に、専用番号を通知させていただきます。</a:t>
            </a:r>
            <a:endParaRPr kumimoji="1" lang="en-US" altLang="ja-JP" sz="105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809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37049" y="826219"/>
            <a:ext cx="7475647" cy="404508"/>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1F497D"/>
                </a:solidFill>
                <a:latin typeface="Meiryo UI" pitchFamily="50" charset="-128"/>
                <a:ea typeface="Meiryo UI" pitchFamily="50" charset="-128"/>
                <a:cs typeface="Meiryo UI" pitchFamily="50" charset="-128"/>
              </a:rPr>
              <a:t>■ＴＶ電話による通訳サービスのご利用方法について（</a:t>
            </a:r>
            <a:r>
              <a:rPr lang="en-US" altLang="ja-JP" sz="1800" b="1" dirty="0">
                <a:solidFill>
                  <a:srgbClr val="1F497D"/>
                </a:solidFill>
                <a:latin typeface="Meiryo UI" pitchFamily="50" charset="-128"/>
                <a:ea typeface="Meiryo UI" pitchFamily="50" charset="-128"/>
                <a:cs typeface="Meiryo UI" pitchFamily="50" charset="-128"/>
              </a:rPr>
              <a:t>1</a:t>
            </a:r>
            <a:r>
              <a:rPr lang="ja-JP" altLang="en-US" sz="1800" b="1" dirty="0">
                <a:solidFill>
                  <a:srgbClr val="1F497D"/>
                </a:solidFill>
                <a:latin typeface="Meiryo UI" pitchFamily="50" charset="-128"/>
                <a:ea typeface="Meiryo UI" pitchFamily="50" charset="-128"/>
                <a:cs typeface="Meiryo UI" pitchFamily="50" charset="-128"/>
              </a:rPr>
              <a:t>）</a:t>
            </a:r>
          </a:p>
        </p:txBody>
      </p:sp>
      <p:sp>
        <p:nvSpPr>
          <p:cNvPr id="4" name="テキスト ボックス 3"/>
          <p:cNvSpPr txBox="1"/>
          <p:nvPr/>
        </p:nvSpPr>
        <p:spPr>
          <a:xfrm>
            <a:off x="345050" y="2539463"/>
            <a:ext cx="4914583" cy="523220"/>
          </a:xfrm>
          <a:prstGeom prst="rect">
            <a:avLst/>
          </a:prstGeom>
          <a:noFill/>
        </p:spPr>
        <p:txBody>
          <a:bodyPr wrap="square" rtlCol="0">
            <a:spAutoFit/>
          </a:bodyPr>
          <a:lstStyle/>
          <a:p>
            <a:r>
              <a:rPr lang="en-US" altLang="ja-JP"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電話接続用</a:t>
            </a:r>
            <a:r>
              <a:rPr lang="en-US" altLang="ja-JP"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にアクセスし、</a:t>
            </a:r>
            <a:r>
              <a:rPr lang="en-US" altLang="ja-JP"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ID/PASS</a:t>
            </a:r>
            <a:r>
              <a:rPr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を入力後、</a:t>
            </a:r>
            <a:endParaRPr lang="en-US" altLang="ja-JP"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メニューより言語をお選び下さい（言語選択画面）</a:t>
            </a:r>
          </a:p>
        </p:txBody>
      </p:sp>
      <p:sp>
        <p:nvSpPr>
          <p:cNvPr id="5" name="テキスト ボックス 4"/>
          <p:cNvSpPr txBox="1"/>
          <p:nvPr/>
        </p:nvSpPr>
        <p:spPr>
          <a:xfrm>
            <a:off x="547597" y="5365908"/>
            <a:ext cx="6548487" cy="752514"/>
          </a:xfrm>
          <a:prstGeom prst="rect">
            <a:avLst/>
          </a:prstGeom>
          <a:noFill/>
        </p:spPr>
        <p:txBody>
          <a:bodyPr wrap="square" rtlCol="0">
            <a:spAutoFit/>
          </a:bodyPr>
          <a:lstStyle/>
          <a:p>
            <a:pPr>
              <a:lnSpc>
                <a:spcPct val="130000"/>
              </a:lnSpc>
            </a:pPr>
            <a:r>
              <a:rPr lang="ja-JP" altLang="en-US" sz="11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対応可能（青色）： 通話を開始するとオペレーターに繋がります。</a:t>
            </a:r>
          </a:p>
          <a:p>
            <a:pPr>
              <a:lnSpc>
                <a:spcPct val="130000"/>
              </a:lnSpc>
            </a:pPr>
            <a:r>
              <a:rPr kumimoji="1" lang="ja-JP" altLang="en-US" sz="11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順番待ち（オレンジ色）： オペレーターが別の電話に対応しています。しばらくお待ち下さい。</a:t>
            </a:r>
          </a:p>
          <a:p>
            <a:pPr>
              <a:lnSpc>
                <a:spcPct val="130000"/>
              </a:lnSpc>
            </a:pPr>
            <a:r>
              <a:rPr lang="ja-JP" altLang="en-US" sz="11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現在ご利用できません（灰色）：オペレーターが離席中です。しばらくお待ち下さい。</a:t>
            </a:r>
          </a:p>
        </p:txBody>
      </p:sp>
      <p:pic>
        <p:nvPicPr>
          <p:cNvPr id="6" name="図 5"/>
          <p:cNvPicPr>
            <a:picLocks noChangeAspect="1"/>
          </p:cNvPicPr>
          <p:nvPr/>
        </p:nvPicPr>
        <p:blipFill>
          <a:blip r:embed="rId2"/>
          <a:stretch>
            <a:fillRect/>
          </a:stretch>
        </p:blipFill>
        <p:spPr>
          <a:xfrm>
            <a:off x="5065260" y="2938505"/>
            <a:ext cx="1994558" cy="2217948"/>
          </a:xfrm>
          <a:prstGeom prst="rect">
            <a:avLst/>
          </a:prstGeom>
          <a:ln>
            <a:solidFill>
              <a:schemeClr val="accent1">
                <a:shade val="50000"/>
              </a:schemeClr>
            </a:solidFill>
          </a:ln>
        </p:spPr>
      </p:pic>
      <p:pic>
        <p:nvPicPr>
          <p:cNvPr id="7" name="図 6" descr="kurikku.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71081" y="4414301"/>
            <a:ext cx="536791" cy="544351"/>
          </a:xfrm>
          <a:prstGeom prst="rect">
            <a:avLst/>
          </a:prstGeom>
        </p:spPr>
      </p:pic>
      <p:pic>
        <p:nvPicPr>
          <p:cNvPr id="8" name="図 7"/>
          <p:cNvPicPr>
            <a:picLocks noChangeAspect="1"/>
          </p:cNvPicPr>
          <p:nvPr/>
        </p:nvPicPr>
        <p:blipFill>
          <a:blip r:embed="rId4"/>
          <a:stretch>
            <a:fillRect/>
          </a:stretch>
        </p:blipFill>
        <p:spPr>
          <a:xfrm>
            <a:off x="874906" y="3069574"/>
            <a:ext cx="3255193" cy="2011244"/>
          </a:xfrm>
          <a:prstGeom prst="rect">
            <a:avLst/>
          </a:prstGeom>
        </p:spPr>
      </p:pic>
      <p:sp>
        <p:nvSpPr>
          <p:cNvPr id="9" name="テキスト ボックス 8"/>
          <p:cNvSpPr txBox="1"/>
          <p:nvPr/>
        </p:nvSpPr>
        <p:spPr>
          <a:xfrm>
            <a:off x="217714" y="1732520"/>
            <a:ext cx="9650185" cy="812530"/>
          </a:xfrm>
          <a:prstGeom prst="rect">
            <a:avLst/>
          </a:prstGeom>
          <a:noFill/>
        </p:spPr>
        <p:txBody>
          <a:bodyPr wrap="square" rtlCol="0">
            <a:spAutoFit/>
          </a:bodyPr>
          <a:lstStyle/>
          <a:p>
            <a:pPr>
              <a:lnSpc>
                <a:spcPct val="130000"/>
              </a:lnSpc>
            </a:pP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・パソコン</a:t>
            </a:r>
            <a:r>
              <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/Android</a:t>
            </a: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端末でご利用の場合、対応ブラウザは</a:t>
            </a:r>
            <a:r>
              <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【Edge</a:t>
            </a: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Chrome</a:t>
            </a: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Safari</a:t>
            </a: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Firefox】</a:t>
            </a: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快適にご利用頂くために最新のバージョンをご利用されることを推奨します。</a:t>
            </a:r>
            <a:endPar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endParaRPr>
          </a:p>
          <a:p>
            <a:pPr>
              <a:lnSpc>
                <a:spcPct val="130000"/>
              </a:lnSpc>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iPhone</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iPad </a:t>
            </a:r>
            <a:r>
              <a:rPr lang="ja-JP" altLang="en-US" sz="1200" dirty="0">
                <a:latin typeface="Meiryo UI" panose="020B0604030504040204" pitchFamily="50" charset="-128"/>
                <a:ea typeface="Meiryo UI" panose="020B0604030504040204" pitchFamily="50" charset="-128"/>
              </a:rPr>
              <a:t>をご使用の方は、</a:t>
            </a:r>
            <a:r>
              <a:rPr lang="en-US" altLang="ja-JP" sz="1200" dirty="0" err="1">
                <a:latin typeface="Meiryo UI" panose="020B0604030504040204" pitchFamily="50" charset="-128"/>
                <a:ea typeface="Meiryo UI" panose="020B0604030504040204" pitchFamily="50" charset="-128"/>
              </a:rPr>
              <a:t>LiveCall</a:t>
            </a:r>
            <a:r>
              <a:rPr lang="ja-JP" altLang="en-US" sz="1200" dirty="0">
                <a:latin typeface="Meiryo UI" panose="020B0604030504040204" pitchFamily="50" charset="-128"/>
                <a:ea typeface="Meiryo UI" panose="020B0604030504040204" pitchFamily="50" charset="-128"/>
              </a:rPr>
              <a:t>アプリをインストールしてご利用いただけます。</a:t>
            </a:r>
            <a:endParaRPr lang="ja-JP" altLang="en-US" sz="1100" dirty="0">
              <a:solidFill>
                <a:srgbClr val="262626"/>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rotWithShape="1">
          <a:blip r:embed="rId5"/>
          <a:srcRect t="3946"/>
          <a:stretch/>
        </p:blipFill>
        <p:spPr>
          <a:xfrm>
            <a:off x="7774270" y="2970540"/>
            <a:ext cx="1503229" cy="2570523"/>
          </a:xfrm>
          <a:prstGeom prst="rect">
            <a:avLst/>
          </a:prstGeom>
        </p:spPr>
      </p:pic>
      <p:sp>
        <p:nvSpPr>
          <p:cNvPr id="11" name="テキスト ボックス 10"/>
          <p:cNvSpPr txBox="1"/>
          <p:nvPr/>
        </p:nvSpPr>
        <p:spPr>
          <a:xfrm>
            <a:off x="1719104" y="5080818"/>
            <a:ext cx="1566799" cy="332399"/>
          </a:xfrm>
          <a:prstGeom prst="rect">
            <a:avLst/>
          </a:prstGeom>
          <a:noFill/>
        </p:spPr>
        <p:txBody>
          <a:bodyPr wrap="square" rtlCol="0">
            <a:spAutoFit/>
          </a:bodyPr>
          <a:lstStyle/>
          <a:p>
            <a:pPr>
              <a:lnSpc>
                <a:spcPct val="130000"/>
              </a:lnSpc>
            </a:pPr>
            <a:r>
              <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【PC/Android</a:t>
            </a: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画面</a:t>
            </a:r>
            <a:r>
              <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611916" y="2658147"/>
            <a:ext cx="1827939" cy="312393"/>
          </a:xfrm>
          <a:prstGeom prst="rect">
            <a:avLst/>
          </a:prstGeom>
          <a:noFill/>
        </p:spPr>
        <p:txBody>
          <a:bodyPr wrap="square" rtlCol="0">
            <a:spAutoFit/>
          </a:bodyPr>
          <a:lstStyle/>
          <a:p>
            <a:pPr>
              <a:lnSpc>
                <a:spcPct val="130000"/>
              </a:lnSpc>
            </a:pPr>
            <a:r>
              <a:rPr lang="ja-JP" altLang="en-US" sz="11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1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iOS</a:t>
            </a:r>
            <a:r>
              <a:rPr lang="ja-JP" altLang="en-US" sz="11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13" name="タイトル 1"/>
          <p:cNvSpPr txBox="1">
            <a:spLocks/>
          </p:cNvSpPr>
          <p:nvPr/>
        </p:nvSpPr>
        <p:spPr>
          <a:xfrm>
            <a:off x="102425" y="1486124"/>
            <a:ext cx="9041575" cy="293850"/>
          </a:xfrm>
          <a:prstGeom prst="rect">
            <a:avLst/>
          </a:prstGeom>
        </p:spPr>
        <p:txBody>
          <a:bodyPr>
            <a:noAutofit/>
          </a:bodyPr>
          <a:lstStyle>
            <a:lvl1pPr algn="l" defTabSz="804677" rtl="0" eaLnBrk="1" latinLnBrk="0" hangingPunct="1">
              <a:lnSpc>
                <a:spcPct val="90000"/>
              </a:lnSpc>
              <a:spcBef>
                <a:spcPct val="0"/>
              </a:spcBef>
              <a:buNone/>
              <a:defRPr kumimoji="1" sz="3900" kern="1200">
                <a:solidFill>
                  <a:schemeClr val="tx1"/>
                </a:solidFill>
                <a:latin typeface="+mj-lt"/>
                <a:ea typeface="+mj-ea"/>
                <a:cs typeface="+mj-cs"/>
              </a:defRPr>
            </a:lvl1pPr>
          </a:lstStyle>
          <a:p>
            <a:r>
              <a:rPr lang="ja-JP" altLang="en-US" sz="1800" b="1"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通話開始前</a:t>
            </a:r>
          </a:p>
        </p:txBody>
      </p:sp>
      <p:sp>
        <p:nvSpPr>
          <p:cNvPr id="15" name="スライド番号プレースホルダー 14"/>
          <p:cNvSpPr>
            <a:spLocks noGrp="1"/>
          </p:cNvSpPr>
          <p:nvPr>
            <p:ph type="sldNum" sz="quarter" idx="12"/>
          </p:nvPr>
        </p:nvSpPr>
        <p:spPr/>
        <p:txBody>
          <a:bodyPr/>
          <a:lstStyle/>
          <a:p>
            <a:fld id="{48F63A3B-78C7-47BE-AE5E-E10140E04643}" type="slidenum">
              <a:rPr lang="en-US" smtClean="0"/>
              <a:t>8</a:t>
            </a:fld>
            <a:endParaRPr lang="en-US" dirty="0"/>
          </a:p>
        </p:txBody>
      </p:sp>
      <p:sp>
        <p:nvSpPr>
          <p:cNvPr id="19" name="正方形/長方形 18"/>
          <p:cNvSpPr/>
          <p:nvPr/>
        </p:nvSpPr>
        <p:spPr>
          <a:xfrm>
            <a:off x="1638299" y="3285497"/>
            <a:ext cx="723901" cy="858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4836284" y="2539463"/>
            <a:ext cx="3470272" cy="307777"/>
          </a:xfrm>
          <a:prstGeom prst="rect">
            <a:avLst/>
          </a:prstGeom>
          <a:noFill/>
        </p:spPr>
        <p:txBody>
          <a:bodyPr wrap="square" rtlCol="0">
            <a:spAutoFit/>
          </a:bodyPr>
          <a:lstStyle/>
          <a:p>
            <a:r>
              <a:rPr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②開始ボタンをおしてください。</a:t>
            </a:r>
          </a:p>
        </p:txBody>
      </p:sp>
      <p:sp>
        <p:nvSpPr>
          <p:cNvPr id="21" name="正方形/長方形 20"/>
          <p:cNvSpPr/>
          <p:nvPr/>
        </p:nvSpPr>
        <p:spPr>
          <a:xfrm>
            <a:off x="3124199" y="4208242"/>
            <a:ext cx="723901" cy="858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74906" y="4208242"/>
            <a:ext cx="723901" cy="858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90702" y="1224734"/>
            <a:ext cx="8952793" cy="276999"/>
          </a:xfrm>
          <a:prstGeom prst="rect">
            <a:avLst/>
          </a:prstGeom>
          <a:noFill/>
        </p:spPr>
        <p:txBody>
          <a:bodyPr wrap="square" rtlCol="0">
            <a:spAutoFit/>
          </a:bodyPr>
          <a:lstStyle/>
          <a:p>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●多言語通訳サービスの申し込み後に、</a:t>
            </a:r>
            <a:r>
              <a:rPr lang="en-US" altLang="ja-JP"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電話接続用の</a:t>
            </a:r>
            <a:r>
              <a:rPr lang="en-US" altLang="ja-JP"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URL</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ID/PASS</a:t>
            </a:r>
            <a:r>
              <a:rPr lang="ja-JP" altLang="en-US" sz="12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を通知させていただきます。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0918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0532" y="1706684"/>
            <a:ext cx="4531144" cy="523220"/>
          </a:xfrm>
          <a:prstGeom prst="rect">
            <a:avLst/>
          </a:prstGeom>
          <a:noFill/>
        </p:spPr>
        <p:txBody>
          <a:bodyPr wrap="square" rtlCol="0">
            <a:spAutoFit/>
          </a:bodyPr>
          <a:lstStyle/>
          <a:p>
            <a:pPr marL="342900" indent="-342900">
              <a:buAutoNum type="circleNumDbPlain"/>
            </a:pPr>
            <a:r>
              <a:rPr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「カメラとマイクを許可する」のポップアップメッセージが出てくるので、「許可」を選択して下さい。</a:t>
            </a:r>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a:ext>
            </a:extLst>
          </a:blip>
          <a:srcRect l="6705" t="15314" r="7625" b="13850"/>
          <a:stretch/>
        </p:blipFill>
        <p:spPr>
          <a:xfrm>
            <a:off x="552307" y="2300624"/>
            <a:ext cx="4229370" cy="1311402"/>
          </a:xfrm>
          <a:prstGeom prst="rect">
            <a:avLst/>
          </a:prstGeom>
        </p:spPr>
      </p:pic>
      <p:pic>
        <p:nvPicPr>
          <p:cNvPr id="4" name="図 3"/>
          <p:cNvPicPr>
            <a:picLocks noChangeAspect="1"/>
          </p:cNvPicPr>
          <p:nvPr/>
        </p:nvPicPr>
        <p:blipFill>
          <a:blip r:embed="rId3"/>
          <a:stretch>
            <a:fillRect/>
          </a:stretch>
        </p:blipFill>
        <p:spPr>
          <a:xfrm>
            <a:off x="5393526" y="3177851"/>
            <a:ext cx="1593511" cy="1514680"/>
          </a:xfrm>
          <a:prstGeom prst="rect">
            <a:avLst/>
          </a:prstGeom>
        </p:spPr>
      </p:pic>
      <p:sp>
        <p:nvSpPr>
          <p:cNvPr id="5" name="テキスト ボックス 4"/>
          <p:cNvSpPr txBox="1"/>
          <p:nvPr/>
        </p:nvSpPr>
        <p:spPr>
          <a:xfrm>
            <a:off x="670552" y="6007203"/>
            <a:ext cx="4008006" cy="332399"/>
          </a:xfrm>
          <a:prstGeom prst="rect">
            <a:avLst/>
          </a:prstGeom>
          <a:noFill/>
        </p:spPr>
        <p:txBody>
          <a:bodyPr wrap="square" rtlCol="0">
            <a:spAutoFit/>
          </a:bodyPr>
          <a:lstStyle/>
          <a:p>
            <a:pPr>
              <a:lnSpc>
                <a:spcPct val="130000"/>
              </a:lnSpc>
            </a:pP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＊ブロックしてしまった場合は</a:t>
            </a:r>
            <a:r>
              <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FAQ</a:t>
            </a: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をご参照下さい。</a:t>
            </a:r>
          </a:p>
        </p:txBody>
      </p:sp>
      <p:sp>
        <p:nvSpPr>
          <p:cNvPr id="6" name="テキスト ボックス 5"/>
          <p:cNvSpPr txBox="1"/>
          <p:nvPr/>
        </p:nvSpPr>
        <p:spPr>
          <a:xfrm>
            <a:off x="4781676" y="1706684"/>
            <a:ext cx="4366633" cy="738664"/>
          </a:xfrm>
          <a:prstGeom prst="rect">
            <a:avLst/>
          </a:prstGeom>
          <a:noFill/>
        </p:spPr>
        <p:txBody>
          <a:bodyPr wrap="square" rtlCol="0">
            <a:spAutoFit/>
          </a:bodyPr>
          <a:lstStyle/>
          <a:p>
            <a:r>
              <a:rPr lang="en-US" altLang="ja-JP"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次の表示が出た場合は、オペレーターが別の通話</a:t>
            </a:r>
          </a:p>
          <a:p>
            <a:r>
              <a:rPr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に対応中です。順番にお繋ぎするのでそのまま</a:t>
            </a:r>
          </a:p>
          <a:p>
            <a:r>
              <a:rPr lang="ja-JP" altLang="en-US" sz="14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お待ち頂くか、しばらくしてからお掛け直し下さい。</a:t>
            </a:r>
          </a:p>
        </p:txBody>
      </p:sp>
      <p:pic>
        <p:nvPicPr>
          <p:cNvPr id="7" name="図 6"/>
          <p:cNvPicPr>
            <a:picLocks noChangeAspect="1"/>
          </p:cNvPicPr>
          <p:nvPr/>
        </p:nvPicPr>
        <p:blipFill rotWithShape="1">
          <a:blip r:embed="rId4"/>
          <a:srcRect l="19495" t="35417" r="21216" b="25835"/>
          <a:stretch/>
        </p:blipFill>
        <p:spPr>
          <a:xfrm>
            <a:off x="7475815" y="3177851"/>
            <a:ext cx="1282287" cy="1491942"/>
          </a:xfrm>
          <a:prstGeom prst="rect">
            <a:avLst/>
          </a:prstGeom>
        </p:spPr>
      </p:pic>
      <p:sp>
        <p:nvSpPr>
          <p:cNvPr id="8" name="テキスト ボックス 7"/>
          <p:cNvSpPr txBox="1"/>
          <p:nvPr/>
        </p:nvSpPr>
        <p:spPr>
          <a:xfrm>
            <a:off x="5455848" y="2885709"/>
            <a:ext cx="1566799" cy="332399"/>
          </a:xfrm>
          <a:prstGeom prst="rect">
            <a:avLst/>
          </a:prstGeom>
          <a:noFill/>
        </p:spPr>
        <p:txBody>
          <a:bodyPr wrap="square" rtlCol="0">
            <a:spAutoFit/>
          </a:bodyPr>
          <a:lstStyle/>
          <a:p>
            <a:pPr>
              <a:lnSpc>
                <a:spcPct val="130000"/>
              </a:lnSpc>
            </a:pPr>
            <a:r>
              <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PC/Android</a:t>
            </a: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画面</a:t>
            </a:r>
          </a:p>
        </p:txBody>
      </p:sp>
      <p:sp>
        <p:nvSpPr>
          <p:cNvPr id="9" name="テキスト ボックス 8"/>
          <p:cNvSpPr txBox="1"/>
          <p:nvPr/>
        </p:nvSpPr>
        <p:spPr>
          <a:xfrm>
            <a:off x="7475815" y="2854686"/>
            <a:ext cx="1566799" cy="302903"/>
          </a:xfrm>
          <a:prstGeom prst="rect">
            <a:avLst/>
          </a:prstGeom>
          <a:noFill/>
        </p:spPr>
        <p:txBody>
          <a:bodyPr wrap="square" rtlCol="0">
            <a:spAutoFit/>
          </a:bodyPr>
          <a:lstStyle/>
          <a:p>
            <a:pPr>
              <a:lnSpc>
                <a:spcPct val="130000"/>
              </a:lnSpc>
            </a:pPr>
            <a:r>
              <a:rPr lang="en-US" altLang="ja-JP"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iOS</a:t>
            </a:r>
            <a:r>
              <a:rPr lang="ja-JP" altLang="en-US" sz="1200"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 画面</a:t>
            </a:r>
          </a:p>
        </p:txBody>
      </p:sp>
      <p:pic>
        <p:nvPicPr>
          <p:cNvPr id="10" name="図 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5828" y="3746607"/>
            <a:ext cx="1219259" cy="2170585"/>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78649" y="3746834"/>
            <a:ext cx="1219259" cy="2170585"/>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70299" y="3745057"/>
            <a:ext cx="1220129" cy="2172135"/>
          </a:xfrm>
          <a:prstGeom prst="rect">
            <a:avLst/>
          </a:prstGeom>
        </p:spPr>
      </p:pic>
      <p:sp>
        <p:nvSpPr>
          <p:cNvPr id="13" name="タイトル 1"/>
          <p:cNvSpPr txBox="1">
            <a:spLocks/>
          </p:cNvSpPr>
          <p:nvPr/>
        </p:nvSpPr>
        <p:spPr>
          <a:xfrm>
            <a:off x="102425" y="1361796"/>
            <a:ext cx="9041575" cy="293850"/>
          </a:xfrm>
          <a:prstGeom prst="rect">
            <a:avLst/>
          </a:prstGeom>
        </p:spPr>
        <p:txBody>
          <a:bodyPr>
            <a:noAutofit/>
          </a:bodyPr>
          <a:lstStyle>
            <a:lvl1pPr algn="l" defTabSz="804677" rtl="0" eaLnBrk="1" latinLnBrk="0" hangingPunct="1">
              <a:lnSpc>
                <a:spcPct val="90000"/>
              </a:lnSpc>
              <a:spcBef>
                <a:spcPct val="0"/>
              </a:spcBef>
              <a:buNone/>
              <a:defRPr kumimoji="1" sz="3900" kern="1200">
                <a:solidFill>
                  <a:schemeClr val="tx1"/>
                </a:solidFill>
                <a:latin typeface="+mj-lt"/>
                <a:ea typeface="+mj-ea"/>
                <a:cs typeface="+mj-cs"/>
              </a:defRPr>
            </a:lvl1pPr>
          </a:lstStyle>
          <a:p>
            <a:r>
              <a:rPr lang="ja-JP" altLang="en-US" sz="1800" b="1" dirty="0">
                <a:solidFill>
                  <a:srgbClr val="262626"/>
                </a:solidFill>
                <a:latin typeface="Meiryo UI" panose="020B0604030504040204" pitchFamily="50" charset="-128"/>
                <a:ea typeface="Meiryo UI" panose="020B0604030504040204" pitchFamily="50" charset="-128"/>
                <a:cs typeface="Meiryo UI" panose="020B0604030504040204" pitchFamily="50" charset="-128"/>
              </a:rPr>
              <a:t>通話を開始</a:t>
            </a:r>
          </a:p>
        </p:txBody>
      </p:sp>
      <p:sp>
        <p:nvSpPr>
          <p:cNvPr id="15" name="スライド番号プレースホルダー 14"/>
          <p:cNvSpPr>
            <a:spLocks noGrp="1"/>
          </p:cNvSpPr>
          <p:nvPr>
            <p:ph type="sldNum" sz="quarter" idx="12"/>
          </p:nvPr>
        </p:nvSpPr>
        <p:spPr/>
        <p:txBody>
          <a:bodyPr/>
          <a:lstStyle/>
          <a:p>
            <a:fld id="{48F63A3B-78C7-47BE-AE5E-E10140E04643}" type="slidenum">
              <a:rPr lang="en-US" smtClean="0"/>
              <a:t>9</a:t>
            </a:fld>
            <a:endParaRPr lang="en-US" dirty="0"/>
          </a:p>
        </p:txBody>
      </p:sp>
      <p:sp>
        <p:nvSpPr>
          <p:cNvPr id="18" name="Rectangle 2"/>
          <p:cNvSpPr txBox="1">
            <a:spLocks noChangeArrowheads="1"/>
          </p:cNvSpPr>
          <p:nvPr/>
        </p:nvSpPr>
        <p:spPr>
          <a:xfrm>
            <a:off x="37049" y="897243"/>
            <a:ext cx="7475647" cy="404508"/>
          </a:xfrm>
          <a:prstGeom prst="rect">
            <a:avLst/>
          </a:prstGeom>
        </p:spPr>
        <p:txBody>
          <a:bodyPr lIns="80339" tIns="40170" rIns="80339" bIns="40170"/>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1F497D"/>
                </a:solidFill>
                <a:latin typeface="Meiryo UI" pitchFamily="50" charset="-128"/>
                <a:ea typeface="Meiryo UI" pitchFamily="50" charset="-128"/>
                <a:cs typeface="Meiryo UI" pitchFamily="50" charset="-128"/>
              </a:rPr>
              <a:t>■ＴＶ電話による通訳サービスのご利用方法について（</a:t>
            </a:r>
            <a:r>
              <a:rPr lang="en-US" altLang="ja-JP" sz="1800" b="1" dirty="0">
                <a:solidFill>
                  <a:srgbClr val="1F497D"/>
                </a:solidFill>
                <a:latin typeface="Meiryo UI" pitchFamily="50" charset="-128"/>
                <a:ea typeface="Meiryo UI" pitchFamily="50" charset="-128"/>
                <a:cs typeface="Meiryo UI" pitchFamily="50" charset="-128"/>
              </a:rPr>
              <a:t>2</a:t>
            </a:r>
            <a:r>
              <a:rPr lang="ja-JP" altLang="en-US" sz="1800" b="1" dirty="0">
                <a:solidFill>
                  <a:srgbClr val="1F497D"/>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18767129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10386</TotalTime>
  <Words>1910</Words>
  <Application>Microsoft Office PowerPoint</Application>
  <PresentationFormat>A4 210 x 297 mm</PresentationFormat>
  <Paragraphs>254</Paragraphs>
  <Slides>15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HG創英角ｺﾞｼｯｸUB</vt: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c:creator>
  <cp:lastModifiedBy>堀内 智代</cp:lastModifiedBy>
  <cp:revision>1</cp:revision>
  <cp:lastPrinted>2022-07-08T06:50:23Z</cp:lastPrinted>
  <dcterms:created xsi:type="dcterms:W3CDTF">2016-06-11T06:21:36Z</dcterms:created>
  <dcterms:modified xsi:type="dcterms:W3CDTF">2023-06-20T01:19:36Z</dcterms:modified>
</cp:coreProperties>
</file>