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4ACC6-AD20-451B-A968-4EA921D2208F}" type="datetimeFigureOut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94F26-D794-42BA-B3AC-93F7B11A3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7127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4ACC6-AD20-451B-A968-4EA921D2208F}" type="datetimeFigureOut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94F26-D794-42BA-B3AC-93F7B11A3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44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4ACC6-AD20-451B-A968-4EA921D2208F}" type="datetimeFigureOut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94F26-D794-42BA-B3AC-93F7B11A3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3535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4ACC6-AD20-451B-A968-4EA921D2208F}" type="datetimeFigureOut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94F26-D794-42BA-B3AC-93F7B11A3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254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4ACC6-AD20-451B-A968-4EA921D2208F}" type="datetimeFigureOut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94F26-D794-42BA-B3AC-93F7B11A3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969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4ACC6-AD20-451B-A968-4EA921D2208F}" type="datetimeFigureOut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94F26-D794-42BA-B3AC-93F7B11A3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0926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4ACC6-AD20-451B-A968-4EA921D2208F}" type="datetimeFigureOut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94F26-D794-42BA-B3AC-93F7B11A3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8122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4ACC6-AD20-451B-A968-4EA921D2208F}" type="datetimeFigureOut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94F26-D794-42BA-B3AC-93F7B11A3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7173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4ACC6-AD20-451B-A968-4EA921D2208F}" type="datetimeFigureOut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94F26-D794-42BA-B3AC-93F7B11A3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7878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4ACC6-AD20-451B-A968-4EA921D2208F}" type="datetimeFigureOut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94F26-D794-42BA-B3AC-93F7B11A3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521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4ACC6-AD20-451B-A968-4EA921D2208F}" type="datetimeFigureOut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94F26-D794-42BA-B3AC-93F7B11A3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3208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4ACC6-AD20-451B-A968-4EA921D2208F}" type="datetimeFigureOut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94F26-D794-42BA-B3AC-93F7B11A3B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647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143588" y="184666"/>
            <a:ext cx="4968552" cy="46166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/>
              <a:t>西予市移住者等仕事情報紹介制度</a:t>
            </a:r>
            <a:endParaRPr kumimoji="1" lang="ja-JP" altLang="en-US" sz="2400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93688"/>
            <a:ext cx="2420888" cy="2420888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9666" y="2780928"/>
            <a:ext cx="1469937" cy="1180404"/>
          </a:xfrm>
          <a:prstGeom prst="rect">
            <a:avLst/>
          </a:prstGeom>
        </p:spPr>
      </p:pic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9881062"/>
              </p:ext>
            </p:extLst>
          </p:nvPr>
        </p:nvGraphicFramePr>
        <p:xfrm>
          <a:off x="1122042" y="5434160"/>
          <a:ext cx="857670" cy="8159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r:id="rId5" imgW="14420469" imgH="13772769" progId="">
                  <p:embed/>
                </p:oleObj>
              </mc:Choice>
              <mc:Fallback>
                <p:oleObj r:id="rId5" imgW="14420469" imgH="13772769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2042" y="5434160"/>
                        <a:ext cx="857670" cy="8159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6548325" y="5454668"/>
            <a:ext cx="1944216" cy="83099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>
                <a:solidFill>
                  <a:schemeClr val="bg1"/>
                </a:solidFill>
              </a:rPr>
              <a:t>ハローワーク</a:t>
            </a:r>
            <a:endParaRPr kumimoji="1" lang="en-US" altLang="ja-JP" sz="2400" b="1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2400" b="1" dirty="0" smtClean="0">
                <a:solidFill>
                  <a:schemeClr val="bg1"/>
                </a:solidFill>
              </a:rPr>
              <a:t>八幡浜</a:t>
            </a:r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43552" y="2060848"/>
            <a:ext cx="14962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事業所等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43552" y="6309320"/>
            <a:ext cx="1300035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/>
              <a:t>西予市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355013" y="2159844"/>
            <a:ext cx="2088232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移住者等（求職者）</a:t>
            </a:r>
            <a:endParaRPr kumimoji="1" lang="ja-JP" altLang="en-US" dirty="0"/>
          </a:p>
        </p:txBody>
      </p:sp>
      <p:cxnSp>
        <p:nvCxnSpPr>
          <p:cNvPr id="13" name="直線矢印コネクタ 12"/>
          <p:cNvCxnSpPr/>
          <p:nvPr/>
        </p:nvCxnSpPr>
        <p:spPr>
          <a:xfrm>
            <a:off x="1043608" y="2529176"/>
            <a:ext cx="0" cy="242128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643498" y="2492896"/>
            <a:ext cx="400110" cy="25202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400" dirty="0" smtClean="0"/>
              <a:t>①登録申請</a:t>
            </a:r>
            <a:r>
              <a:rPr kumimoji="1" lang="ja-JP" altLang="en-US" sz="1400" dirty="0" smtClean="0"/>
              <a:t>・</a:t>
            </a:r>
            <a:r>
              <a:rPr lang="ja-JP" altLang="en-US" sz="1400" dirty="0"/>
              <a:t>同意</a:t>
            </a:r>
            <a:endParaRPr kumimoji="1" lang="ja-JP" altLang="en-US" sz="1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53951" y="5003884"/>
            <a:ext cx="182981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審査・調査・取材</a:t>
            </a:r>
            <a:endParaRPr kumimoji="1" lang="ja-JP" altLang="en-US" dirty="0"/>
          </a:p>
        </p:txBody>
      </p:sp>
      <p:cxnSp>
        <p:nvCxnSpPr>
          <p:cNvPr id="20" name="直線矢印コネクタ 19"/>
          <p:cNvCxnSpPr/>
          <p:nvPr/>
        </p:nvCxnSpPr>
        <p:spPr>
          <a:xfrm flipV="1">
            <a:off x="1187624" y="2564904"/>
            <a:ext cx="0" cy="233588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1147554" y="2608915"/>
            <a:ext cx="400110" cy="235419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r"/>
            <a:r>
              <a:rPr lang="ja-JP" altLang="en-US" sz="1400" dirty="0" smtClean="0"/>
              <a:t>②確認・承認・登録通知</a:t>
            </a:r>
            <a:endParaRPr kumimoji="1" lang="ja-JP" altLang="en-US" sz="1400" dirty="0"/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9816" y="790526"/>
            <a:ext cx="1218625" cy="1370953"/>
          </a:xfrm>
          <a:prstGeom prst="rect">
            <a:avLst/>
          </a:prstGeom>
        </p:spPr>
      </p:pic>
      <p:cxnSp>
        <p:nvCxnSpPr>
          <p:cNvPr id="24" name="直線矢印コネクタ 23"/>
          <p:cNvCxnSpPr/>
          <p:nvPr/>
        </p:nvCxnSpPr>
        <p:spPr>
          <a:xfrm>
            <a:off x="2339752" y="5870166"/>
            <a:ext cx="4015261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2744416" y="5569495"/>
            <a:ext cx="3267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/>
              <a:t>登録情報の提供・確認</a:t>
            </a:r>
            <a:endParaRPr kumimoji="1" lang="ja-JP" altLang="en-US" sz="14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334172" y="3933056"/>
            <a:ext cx="2088232" cy="369332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/>
              <a:t>移住</a:t>
            </a:r>
            <a:r>
              <a:rPr lang="ja-JP" altLang="en-US" dirty="0" smtClean="0"/>
              <a:t>サイト（市・県）</a:t>
            </a:r>
            <a:endParaRPr kumimoji="1" lang="ja-JP" altLang="en-US" dirty="0"/>
          </a:p>
        </p:txBody>
      </p:sp>
      <p:cxnSp>
        <p:nvCxnSpPr>
          <p:cNvPr id="28" name="直線矢印コネクタ 27"/>
          <p:cNvCxnSpPr/>
          <p:nvPr/>
        </p:nvCxnSpPr>
        <p:spPr>
          <a:xfrm flipV="1">
            <a:off x="2564160" y="4365104"/>
            <a:ext cx="770012" cy="64807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2150106" y="4269811"/>
            <a:ext cx="1184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③情報公開</a:t>
            </a:r>
            <a:endParaRPr kumimoji="1" lang="ja-JP" altLang="en-US" sz="1400" dirty="0"/>
          </a:p>
        </p:txBody>
      </p:sp>
      <p:cxnSp>
        <p:nvCxnSpPr>
          <p:cNvPr id="33" name="直線矢印コネクタ 32"/>
          <p:cNvCxnSpPr/>
          <p:nvPr/>
        </p:nvCxnSpPr>
        <p:spPr>
          <a:xfrm flipV="1">
            <a:off x="2564160" y="4423700"/>
            <a:ext cx="1008112" cy="86382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3068216" y="4796571"/>
            <a:ext cx="2583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⑤情報確認・変更・削除</a:t>
            </a:r>
            <a:endParaRPr kumimoji="1" lang="en-US" altLang="ja-JP" sz="1400" dirty="0" smtClean="0"/>
          </a:p>
          <a:p>
            <a:r>
              <a:rPr kumimoji="1" lang="ja-JP" altLang="en-US" sz="1400" dirty="0" smtClean="0"/>
              <a:t>（随時）</a:t>
            </a:r>
            <a:endParaRPr kumimoji="1" lang="ja-JP" altLang="en-US" sz="1400" dirty="0"/>
          </a:p>
        </p:txBody>
      </p:sp>
      <p:cxnSp>
        <p:nvCxnSpPr>
          <p:cNvPr id="35" name="直線矢印コネクタ 34"/>
          <p:cNvCxnSpPr/>
          <p:nvPr/>
        </p:nvCxnSpPr>
        <p:spPr>
          <a:xfrm>
            <a:off x="1691680" y="2542394"/>
            <a:ext cx="0" cy="242128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1691680" y="2564904"/>
            <a:ext cx="400110" cy="25202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400" dirty="0" smtClean="0"/>
              <a:t>④登録情報変更・削除報告</a:t>
            </a:r>
            <a:endParaRPr kumimoji="1" lang="ja-JP" altLang="en-US" sz="1400" dirty="0"/>
          </a:p>
        </p:txBody>
      </p:sp>
      <p:cxnSp>
        <p:nvCxnSpPr>
          <p:cNvPr id="38" name="直線矢印コネクタ 37"/>
          <p:cNvCxnSpPr/>
          <p:nvPr/>
        </p:nvCxnSpPr>
        <p:spPr>
          <a:xfrm flipH="1">
            <a:off x="5245149" y="1988840"/>
            <a:ext cx="1109864" cy="11084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4888454" y="2329135"/>
            <a:ext cx="1051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閲覧・検索</a:t>
            </a:r>
            <a:endParaRPr kumimoji="1" lang="ja-JP" altLang="en-US" sz="1400" dirty="0"/>
          </a:p>
        </p:txBody>
      </p:sp>
      <p:cxnSp>
        <p:nvCxnSpPr>
          <p:cNvPr id="41" name="直線矢印コネクタ 40"/>
          <p:cNvCxnSpPr/>
          <p:nvPr/>
        </p:nvCxnSpPr>
        <p:spPr>
          <a:xfrm>
            <a:off x="7072002" y="2728476"/>
            <a:ext cx="0" cy="259131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6692170" y="2701192"/>
            <a:ext cx="400110" cy="25202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400" dirty="0" smtClean="0"/>
              <a:t>職業相談・就職相談</a:t>
            </a:r>
            <a:endParaRPr kumimoji="1" lang="ja-JP" altLang="en-US" sz="14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740352" y="2867277"/>
            <a:ext cx="400110" cy="235419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r"/>
            <a:r>
              <a:rPr lang="ja-JP" altLang="en-US" sz="1400" dirty="0" smtClean="0"/>
              <a:t>紹介・あっせん</a:t>
            </a:r>
            <a:endParaRPr kumimoji="1" lang="ja-JP" altLang="en-US" sz="1400" dirty="0"/>
          </a:p>
        </p:txBody>
      </p:sp>
      <p:cxnSp>
        <p:nvCxnSpPr>
          <p:cNvPr id="44" name="直線矢印コネクタ 43"/>
          <p:cNvCxnSpPr/>
          <p:nvPr/>
        </p:nvCxnSpPr>
        <p:spPr>
          <a:xfrm flipV="1">
            <a:off x="7740352" y="2701192"/>
            <a:ext cx="0" cy="2618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/>
          <p:nvPr/>
        </p:nvCxnSpPr>
        <p:spPr>
          <a:xfrm flipH="1">
            <a:off x="2411760" y="1628800"/>
            <a:ext cx="395930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2800762" y="1348700"/>
            <a:ext cx="3267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/>
              <a:t>直接応募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526097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82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0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中井　圭介</dc:creator>
  <cp:lastModifiedBy>中井　圭介</cp:lastModifiedBy>
  <cp:revision>7</cp:revision>
  <cp:lastPrinted>2017-04-06T04:33:57Z</cp:lastPrinted>
  <dcterms:created xsi:type="dcterms:W3CDTF">2017-03-14T10:32:56Z</dcterms:created>
  <dcterms:modified xsi:type="dcterms:W3CDTF">2017-04-06T04:33:59Z</dcterms:modified>
</cp:coreProperties>
</file>